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3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>
        <p:scale>
          <a:sx n="70" d="100"/>
          <a:sy n="70" d="100"/>
        </p:scale>
        <p:origin x="-96" y="-5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9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1363"/>
            <a:ext cx="52324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2" tIns="45461" rIns="90922" bIns="4546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65"/>
            <a:ext cx="5374640" cy="4440555"/>
          </a:xfrm>
          <a:prstGeom prst="rect">
            <a:avLst/>
          </a:prstGeom>
        </p:spPr>
        <p:txBody>
          <a:bodyPr vert="horz" lIns="90922" tIns="45461" rIns="90922" bIns="4546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802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802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33103"/>
              </p:ext>
            </p:extLst>
          </p:nvPr>
        </p:nvGraphicFramePr>
        <p:xfrm>
          <a:off x="666180" y="1153715"/>
          <a:ext cx="9289032" cy="62703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40678"/>
                <a:gridCol w="3186709"/>
                <a:gridCol w="2261645"/>
              </a:tblGrid>
              <a:tr h="281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Ожидаемый результат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5688"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ПОВЫШЕНИЕ ЭФФЕКТИВНОСТИ ИСПОЛЬЗОВАНИЯ ИНСТРУМЕНТОВ НАЛОГОВОГО АДМИНИСТРИРОВАНИЯ, НАПРАВЛЕННЫХ НА МОТИВИРОВАНИЕ НАЛОГОПЛАТЕЛЬЩИКОВ</a:t>
                      </a:r>
                      <a:r>
                        <a:rPr lang="ru-RU" sz="9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ДОБРОВОЛЬНОЙ </a:t>
                      </a:r>
                      <a:r>
                        <a:rPr lang="ru-RU" sz="900" b="1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УПЛАТЕ </a:t>
                      </a:r>
                      <a:r>
                        <a:rPr lang="ru-RU" sz="900" b="1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 И СБОРОВ  </a:t>
                      </a: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ПРИМЕНЕНИЮ В СДЕЛКАХ ЦЕН, СООТВЕТСТВУЮЩИХ РЫНОЧНЫМ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инструментов риск-анализа и дистанционного автоматизированного контроля,  снижение количества выездных налоговых проверок при одновременном повышении их эффективности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управление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камерального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контроля</a:t>
                      </a:r>
                    </a:p>
                    <a:p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трансфертного ценообразования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632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СОВЕРШЕНСТВОВАНИЕ УСЛОВИЙ ДЛЯ ЗАЩИТЫ ИНТЕРЕСОВ НАЛОГОПЛАТЕЛЬЩИКОВ В РАМКАХ ДОСУДЕБНОГО УРЕГУЛИРОВАНИЯ СПОРОВ И СНИЖЕНИЯ КОЛИЧЕСТВА НАЛОГОВЫХ СПОРОВ В СУДАХ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Досудебный порядок урегулирования налоговых споров способствует доведению до суда наиболее значимых дел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досудебного урегулирования налоговых споров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06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ПОВЫШЕНИЕ ЭФФЕКТИВНОСТИ МЕР УРЕГУЛИРОВАНИЯ ЗАДОЛЖЕННОСТИ ПО НАЛОГАМ, СБОРАМ И СТРАХОВЫМ ВЗНОСАМ  И СНИЖЕНИЕ РИСКОВ ОБРАЗОВАНИЯ НОВОЙ ЗАДОЛЖЕННОСТИ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низкого уровня соотношения объема задолженности и объема поступлений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по работе с задолженностью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377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ЭФФЕКТИВНОЕ ПРИМЕНЕНИЕ ИНСТИТУТА БАНКРОТСТВА ДЛЯ ВЗЫСКАНИЯ ЗАДОЛЖЕННОСТИ ПЕРЕД РОССИЙСКОЙ ФЕДЕРАЦИЕЙ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эффективности представления интересов Российской Федерации как кредитора в делах о банкротстве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обеспечения процедур банкротства </a:t>
                      </a:r>
                      <a:endParaRPr lang="ru-RU" sz="1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81524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СОВЕРШЕНСТВОВАНИЕ УСЛУГ, ОКАЗЫВАЕМЫХ НАЛОГОПЛАТЕЛЬЩИКАМ И ПЛАТЕЛЬЩИКАМ СТРАХОВЫХ ВЗНОСОВ, ПОВЫШЕНИЕ НАЛОГОВОЙ ГРАМОТНОСТИ НАСЕЛЕНИЯ И ФОРМИРОВАНИЕ ПОЛОЖИТЕЛЬНОГО ИМИДЖА НАЛОГОВОЙ СЛУЖБЫ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стабильно высокой доли налогоплательщиков, удовлетворительно оценивающих качество работы налоговых органов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стандартов и международного сотрудничества</a:t>
                      </a:r>
                    </a:p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информационных технологий</a:t>
                      </a:r>
                    </a:p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модернизации налоговых органов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0762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ОПТИМИЗАЦИЯ ПРОЦЕДУР, СВЯЗАННЫХ С РЕГИСТРАЦИЕЙ ЮРИДИЧЕСКИХ ЛИЦ И ИНДИВИДУАЛЬНЫХ ПРЕДПРИНИМАТЕЛЕЙ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возможностей он-лайн регистрации </a:t>
                      </a:r>
                      <a:endParaRPr lang="ru-RU" sz="1000" b="1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регистрации и учета налогоплательщиков</a:t>
                      </a:r>
                      <a:endParaRPr lang="ru-RU" sz="1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377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СОВЕРШЕНСТВОВАНИЕ МЕР ПО ПРОТИВОДЕЙСТВИЮ КОРРУПЦИИ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налогоплательщиков, дающих высокий уровень оценки работе, проводимой ФНС России по противодействию коррупции</a:t>
                      </a:r>
                      <a:endParaRPr lang="ru-RU" sz="10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кадров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59983"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9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ПОВЫШЕНИЕ ЭФФЕКТИВНОСТИ КОНТРОЛЬНЫХ МЕРОПРИЯТИЙ ЗА ПРОВОДИМЫМИ РЕЗИДЕНТАМИ И НЕРЕЗИДЕНТАМИ ВАЛЮТНЫМИ ОПЕРАЦИЯМИ, А ТАКЖЕ ОРГАНИЗАЦИЯ УЧЕТА И КОНТРОЛЯ ЗА ПРЕДСТАВЛЕНИЕМ РЕЗИДЕНТАМИ НАЛОГОВЫМ ОРГАНАМ УВЕДОМЛЕНИЙ ОБ ОТКРЫТИИ СЧЕТОВ (ВКЛАДОВ) В БАНКАХ ЗА ПРЕДЕЛАМИ ТЕРРИТОРИИ РОССИЙСКОЙ ФЕДЕРАЦИИ И ОТЧЕТОВ О ДВИЖЕНИИ СРЕДСТВ ПО НИМ</a:t>
                      </a:r>
                      <a:endParaRPr lang="ru-RU" sz="9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Достижение заявленного уровня значений показателей результативности и качества контрольных мероприятий в валютной сфере</a:t>
                      </a:r>
                      <a:endParaRPr lang="ru-RU" sz="1000" b="1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стандартов и международного сотрудничества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156" y="290401"/>
            <a:ext cx="1008112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КАРТА ПЕРСОНАЛЬНОЙ ОТВЕТСТВЕННОСТИ СТРУКТУРНЫХ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ПОДРАЗДЕЛЕНИЙ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ФНС РОССИИ ЗА ДОСТИЖЕНИЕ РЕЗУЛЬТАТОВ ПОКАЗАТЕЛЕЙ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ПУБЛИЧНОЙ ДЕКЛАРАЦИИ ЦЕЛЕЙ И ЗАДАЧ ФНС РОССИИ НА 2018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3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16975</TotalTime>
  <Words>335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355</cp:revision>
  <cp:lastPrinted>2018-02-19T13:40:49Z</cp:lastPrinted>
  <dcterms:created xsi:type="dcterms:W3CDTF">2013-03-01T11:19:43Z</dcterms:created>
  <dcterms:modified xsi:type="dcterms:W3CDTF">2018-02-22T10:27:52Z</dcterms:modified>
</cp:coreProperties>
</file>