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61210720"/>
        <c:axId val="161211112"/>
      </c:barChart>
      <c:catAx>
        <c:axId val="1612107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1211112"/>
        <c:crosses val="autoZero"/>
        <c:auto val="1"/>
        <c:lblAlgn val="ctr"/>
        <c:lblOffset val="100"/>
        <c:noMultiLvlLbl val="0"/>
      </c:catAx>
      <c:valAx>
        <c:axId val="161211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21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1.9</c:v>
                </c:pt>
                <c:pt idx="1">
                  <c:v>1.6</c:v>
                </c:pt>
                <c:pt idx="2" formatCode="#,##0.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61212288"/>
        <c:axId val="139056056"/>
      </c:barChart>
      <c:catAx>
        <c:axId val="161212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056056"/>
        <c:crosses val="autoZero"/>
        <c:auto val="1"/>
        <c:lblAlgn val="ctr"/>
        <c:lblOffset val="100"/>
        <c:noMultiLvlLbl val="0"/>
      </c:catAx>
      <c:valAx>
        <c:axId val="1390560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21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333.38499999999999</c:v>
                </c:pt>
                <c:pt idx="1">
                  <c:v>566.57600000000002</c:v>
                </c:pt>
                <c:pt idx="2">
                  <c:v>787.05200000000002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9061152"/>
        <c:axId val="139058016"/>
      </c:barChart>
      <c:catAx>
        <c:axId val="139061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058016"/>
        <c:crosses val="autoZero"/>
        <c:auto val="1"/>
        <c:lblAlgn val="ctr"/>
        <c:lblOffset val="100"/>
        <c:noMultiLvlLbl val="0"/>
      </c:catAx>
      <c:valAx>
        <c:axId val="13905801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3906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0.92530000000000001</c:v>
                </c:pt>
                <c:pt idx="1">
                  <c:v>0.99399999999999999</c:v>
                </c:pt>
                <c:pt idx="2">
                  <c:v>0.99439999999999995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9059192"/>
        <c:axId val="139054096"/>
      </c:barChart>
      <c:catAx>
        <c:axId val="139059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054096"/>
        <c:crosses val="autoZero"/>
        <c:auto val="1"/>
        <c:lblAlgn val="ctr"/>
        <c:lblOffset val="100"/>
        <c:noMultiLvlLbl val="0"/>
      </c:catAx>
      <c:valAx>
        <c:axId val="13905409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9059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0.62</c:v>
                </c:pt>
                <c:pt idx="1">
                  <c:v>0.63</c:v>
                </c:pt>
                <c:pt idx="2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9411120"/>
        <c:axId val="139409552"/>
      </c:barChart>
      <c:catAx>
        <c:axId val="139411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409552"/>
        <c:crosses val="autoZero"/>
        <c:auto val="1"/>
        <c:lblAlgn val="ctr"/>
        <c:lblOffset val="100"/>
        <c:noMultiLvlLbl val="0"/>
      </c:catAx>
      <c:valAx>
        <c:axId val="1394095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9411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0.92</c:v>
                </c:pt>
                <c:pt idx="1">
                  <c:v>0.98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295968"/>
        <c:axId val="138296752"/>
      </c:barChart>
      <c:catAx>
        <c:axId val="138295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296752"/>
        <c:crosses val="autoZero"/>
        <c:auto val="1"/>
        <c:lblAlgn val="ctr"/>
        <c:lblOffset val="100"/>
        <c:noMultiLvlLbl val="0"/>
      </c:catAx>
      <c:valAx>
        <c:axId val="1382967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829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</c:v>
                </c:pt>
                <c:pt idx="1">
                  <c:v>24.3</c:v>
                </c:pt>
                <c:pt idx="2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943536"/>
        <c:axId val="7945104"/>
      </c:barChart>
      <c:catAx>
        <c:axId val="794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945104"/>
        <c:crosses val="autoZero"/>
        <c:auto val="1"/>
        <c:lblAlgn val="ctr"/>
        <c:lblOffset val="100"/>
        <c:noMultiLvlLbl val="0"/>
      </c:catAx>
      <c:valAx>
        <c:axId val="794510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94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КВАРТАЛ 2021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квартал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квартал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2021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743021" y="3318645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1,6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6441589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475656" y="3319737"/>
            <a:ext cx="2970069" cy="1646758"/>
            <a:chOff x="6156176" y="1561505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588224" y="1667472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227963" y="229570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1,0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85735521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41049" y="1592036"/>
            <a:ext cx="2983127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787,1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84099414"/>
                </p:ext>
              </p:extLst>
            </p:nvPr>
          </p:nvGraphicFramePr>
          <p:xfrm>
            <a:off x="1788342" y="3856976"/>
            <a:ext cx="1302289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0540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99,4%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03648058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6169440" y="5059110"/>
            <a:ext cx="2944417" cy="1731501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95%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70958446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3131840" y="5060745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08859009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126249" y="5059110"/>
            <a:ext cx="2972987" cy="1665947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69148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37,0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3501638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3831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показатель, </a:t>
            </a:r>
          </a:p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введен с 2021 года</a:t>
            </a:r>
            <a:endParaRPr lang="ru-RU" sz="1050" dirty="0">
              <a:ln w="9525">
                <a:noFill/>
              </a:ln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123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21</cp:revision>
  <dcterms:created xsi:type="dcterms:W3CDTF">2020-05-18T08:53:00Z</dcterms:created>
  <dcterms:modified xsi:type="dcterms:W3CDTF">2021-06-15T13:08:54Z</dcterms:modified>
</cp:coreProperties>
</file>