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32" r:id="rId2"/>
  </p:sldIdLst>
  <p:sldSz cx="10693400" cy="7561263"/>
  <p:notesSz cx="6670675" cy="9875838"/>
  <p:defaultTextStyle>
    <a:defPPr>
      <a:defRPr lang="ru-RU"/>
    </a:defPPr>
    <a:lvl1pPr marL="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9"/>
    <a:srgbClr val="3DA980"/>
    <a:srgbClr val="0000FF"/>
    <a:srgbClr val="FF5050"/>
    <a:srgbClr val="C31B43"/>
    <a:srgbClr val="9A1652"/>
    <a:srgbClr val="4F81BD"/>
    <a:srgbClr val="FF6969"/>
    <a:srgbClr val="18757A"/>
    <a:srgbClr val="871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71" autoAdjust="0"/>
    <p:restoredTop sz="94628" autoAdjust="0"/>
  </p:normalViewPr>
  <p:slideViewPr>
    <p:cSldViewPr showGuides="1">
      <p:cViewPr>
        <p:scale>
          <a:sx n="60" d="100"/>
          <a:sy n="60" d="100"/>
        </p:scale>
        <p:origin x="-960" y="-389"/>
      </p:cViewPr>
      <p:guideLst>
        <p:guide orient="horz" pos="2381"/>
        <p:guide orient="horz" pos="1116"/>
        <p:guide orient="horz" pos="348"/>
        <p:guide orient="horz" pos="4468"/>
        <p:guide pos="3368"/>
        <p:guide pos="828"/>
        <p:guide pos="1824"/>
        <p:guide pos="6011"/>
        <p:guide pos="6457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2"/>
            <a:ext cx="2890626" cy="493792"/>
          </a:xfrm>
          <a:prstGeom prst="rect">
            <a:avLst/>
          </a:prstGeom>
        </p:spPr>
        <p:txBody>
          <a:bodyPr vert="horz" lIns="89793" tIns="44898" rIns="89793" bIns="448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8511" y="12"/>
            <a:ext cx="2890626" cy="493792"/>
          </a:xfrm>
          <a:prstGeom prst="rect">
            <a:avLst/>
          </a:prstGeom>
        </p:spPr>
        <p:txBody>
          <a:bodyPr vert="horz" lIns="89793" tIns="44898" rIns="89793" bIns="44898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28.09.2018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741363"/>
            <a:ext cx="5238750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93" tIns="44898" rIns="89793" bIns="448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7068" y="4691040"/>
            <a:ext cx="5336540" cy="4444127"/>
          </a:xfrm>
          <a:prstGeom prst="rect">
            <a:avLst/>
          </a:prstGeom>
        </p:spPr>
        <p:txBody>
          <a:bodyPr vert="horz" lIns="89793" tIns="44898" rIns="89793" bIns="448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80346"/>
            <a:ext cx="2890626" cy="493792"/>
          </a:xfrm>
          <a:prstGeom prst="rect">
            <a:avLst/>
          </a:prstGeom>
        </p:spPr>
        <p:txBody>
          <a:bodyPr vert="horz" lIns="89793" tIns="44898" rIns="89793" bIns="448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8511" y="9380346"/>
            <a:ext cx="2890626" cy="493792"/>
          </a:xfrm>
          <a:prstGeom prst="rect">
            <a:avLst/>
          </a:prstGeom>
        </p:spPr>
        <p:txBody>
          <a:bodyPr vert="horz" lIns="89793" tIns="44898" rIns="89793" bIns="44898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1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36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0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425" indent="0">
              <a:buNone/>
              <a:defRPr sz="3200"/>
            </a:lvl2pPr>
            <a:lvl3pPr marL="1040850" indent="0">
              <a:buNone/>
              <a:defRPr sz="2700"/>
            </a:lvl3pPr>
            <a:lvl4pPr marL="1561275" indent="0">
              <a:buNone/>
              <a:defRPr sz="2300"/>
            </a:lvl4pPr>
            <a:lvl5pPr marL="2081701" indent="0">
              <a:buNone/>
              <a:defRPr sz="2300"/>
            </a:lvl5pPr>
            <a:lvl6pPr marL="2602123" indent="0">
              <a:buNone/>
              <a:defRPr sz="2300"/>
            </a:lvl6pPr>
            <a:lvl7pPr marL="3122551" indent="0">
              <a:buNone/>
              <a:defRPr sz="2300"/>
            </a:lvl7pPr>
            <a:lvl8pPr marL="3642974" indent="0">
              <a:buNone/>
              <a:defRPr sz="2300"/>
            </a:lvl8pPr>
            <a:lvl9pPr marL="4163396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59599" indent="3175">
              <a:defRPr>
                <a:latin typeface="+mj-lt"/>
              </a:defRPr>
            </a:lvl2pPr>
            <a:lvl3pPr marL="627321" indent="-259799">
              <a:tabLst/>
              <a:defRPr>
                <a:latin typeface="+mj-lt"/>
              </a:defRPr>
            </a:lvl3pPr>
            <a:lvl4pPr marL="0" indent="35959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5"/>
            <a:ext cx="1080120" cy="415498"/>
          </a:xfrm>
          <a:prstGeom prst="rect">
            <a:avLst/>
          </a:prstGeom>
          <a:noFill/>
        </p:spPr>
        <p:txBody>
          <a:bodyPr wrap="square" lIns="91248" tIns="45625" rIns="91248" bIns="4562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65"/>
            <a:ext cx="858043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62765" indent="0">
              <a:defRPr>
                <a:latin typeface="+mj-lt"/>
              </a:defRPr>
            </a:lvl2pPr>
            <a:lvl3pPr marL="627321" indent="-259799">
              <a:defRPr>
                <a:latin typeface="+mj-lt"/>
              </a:defRPr>
            </a:lvl3pPr>
            <a:lvl4pPr marL="0" indent="359599">
              <a:defRPr>
                <a:latin typeface="+mj-lt"/>
              </a:defRPr>
            </a:lvl4pPr>
            <a:lvl5pPr marL="143206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65"/>
            <a:ext cx="858126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39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9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4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8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7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21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72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8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38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4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4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25" y="540277"/>
            <a:ext cx="8588251" cy="122413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25" y="1764295"/>
            <a:ext cx="8588251" cy="5331830"/>
          </a:xfrm>
          <a:prstGeom prst="rect">
            <a:avLst/>
          </a:prstGeom>
        </p:spPr>
        <p:txBody>
          <a:bodyPr vert="horz" lIns="104087" tIns="52043" rIns="104087" bIns="5204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85"/>
            <a:ext cx="2495127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85"/>
            <a:ext cx="3386243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4" y="6660951"/>
            <a:ext cx="724718" cy="69662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0850" rtl="0" eaLnBrk="1" latinLnBrk="0" hangingPunct="1">
        <a:lnSpc>
          <a:spcPts val="5194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2765" indent="0" algn="l" defTabSz="1040850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2765" indent="0" algn="l" defTabSz="1040850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82" indent="-259799" algn="l" defTabSz="104085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59599" algn="just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2066" indent="0" algn="l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2336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761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188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612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2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85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27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70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123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55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974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96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microsoft.com/office/2007/relationships/hdphoto" Target="../media/hdphoto1.wdp"/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gif"/><Relationship Id="rId10" Type="http://schemas.openxmlformats.org/officeDocument/2006/relationships/image" Target="../media/image11.png"/><Relationship Id="rId4" Type="http://schemas.openxmlformats.org/officeDocument/2006/relationships/image" Target="../media/image5.gif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льцо 12"/>
          <p:cNvSpPr/>
          <p:nvPr/>
        </p:nvSpPr>
        <p:spPr>
          <a:xfrm>
            <a:off x="1098228" y="1453754"/>
            <a:ext cx="7776864" cy="5567237"/>
          </a:xfrm>
          <a:prstGeom prst="donut">
            <a:avLst>
              <a:gd name="adj" fmla="val 8168"/>
            </a:avLst>
          </a:prstGeom>
          <a:solidFill>
            <a:schemeClr val="accent1">
              <a:lumMod val="60000"/>
              <a:lumOff val="40000"/>
              <a:alpha val="37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4671" y="138668"/>
            <a:ext cx="8424936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ОСНОВНЫЕ ПОКАЗАТЕЛИ ДЕЯТЕЛЬНОСТИ ФНС РОССИИ 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ЗА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I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ПОЛУГОДИЕ 2018 ГОДА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918294" y="1123381"/>
            <a:ext cx="3240360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/>
              <a:t>КОЛИЧЕСТВО ВЫЕЗДНЫХ </a:t>
            </a:r>
            <a:endParaRPr lang="ru-RU" sz="1300" dirty="0" smtClean="0"/>
          </a:p>
          <a:p>
            <a:r>
              <a:rPr lang="ru-RU" sz="1300" dirty="0" smtClean="0"/>
              <a:t>НАЛОГОВЫХ </a:t>
            </a:r>
            <a:r>
              <a:rPr lang="ru-RU" sz="1300" dirty="0"/>
              <a:t>ПРОВЕРОК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738152" y="822607"/>
            <a:ext cx="3056820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/>
              <a:t>ДОНАЧИСЛЕНО НА ОДНУ </a:t>
            </a:r>
            <a:endParaRPr lang="ru-RU" sz="1300" dirty="0" smtClean="0"/>
          </a:p>
          <a:p>
            <a:r>
              <a:rPr lang="ru-RU" sz="1300" dirty="0" smtClean="0"/>
              <a:t>ВЫЕЗДНУЮ ПРОВЕРКУ</a:t>
            </a:r>
            <a:endParaRPr lang="ru-RU" sz="1300" dirty="0"/>
          </a:p>
        </p:txBody>
      </p:sp>
      <p:pic>
        <p:nvPicPr>
          <p:cNvPr id="1027" name="Picture 3" descr="\\10.200.101.36\папка отдела ммп\Коллегии\картинки\Аниме\пр копия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241" y="1404367"/>
            <a:ext cx="870001" cy="87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6367872" y="1862222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16,3 </a:t>
            </a:r>
            <a:r>
              <a:rPr lang="ru-RU" sz="1050" dirty="0" smtClean="0"/>
              <a:t>МЛН. РУБ.</a:t>
            </a:r>
            <a:endParaRPr lang="ru-RU" sz="1050" dirty="0"/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727">
            <a:off x="7458119" y="1927866"/>
            <a:ext cx="1712626" cy="948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8347996" y="17183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13,8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911" y="3570437"/>
            <a:ext cx="1157580" cy="12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6315948" y="15408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13,6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МЛН. РУБ.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35302" y="3048755"/>
            <a:ext cx="4153193" cy="93610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РЕШЕНИЙ СУДОВ</a:t>
            </a: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ПО СПОРАМ ,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ПРОШЕДШИМ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Д</a:t>
            </a:r>
            <a:r>
              <a:rPr kumimoji="0" lang="ru-RU" sz="1300" b="1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ОСУДЕБНОЕ УРЕГУЛИРОВАНИЕ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EA"/>
              </a:clrFrom>
              <a:clrTo>
                <a:srgbClr val="FFFFEA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520" y="3918153"/>
            <a:ext cx="846749" cy="760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8119390" y="4082014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4,8 </a:t>
            </a:r>
            <a:r>
              <a:rPr lang="ru-RU" sz="1050" dirty="0" smtClean="0"/>
              <a:t>ТЫС</a:t>
            </a:r>
            <a:r>
              <a:rPr lang="ru-RU" sz="1050" dirty="0"/>
              <a:t>. ДЕЛ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972635" y="374089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5,1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ДЕЛ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765859" y="5825831"/>
            <a:ext cx="3741081" cy="457200"/>
          </a:xfrm>
          <a:prstGeom prst="rect">
            <a:avLst/>
          </a:prstGeom>
          <a:noFill/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ОТНОШЕНИЕ ЗАДОЛЖЕННОСТИ К </a:t>
            </a:r>
          </a:p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ПОСТУПЛЕНИЯМ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0391">
            <a:off x="4718426" y="6452646"/>
            <a:ext cx="869967" cy="81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5765529" y="6807833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8,0%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18301" y="4531181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smtClean="0"/>
              <a:t>84,1%</a:t>
            </a:r>
            <a:endParaRPr lang="ru-RU" sz="1800" dirty="0"/>
          </a:p>
        </p:txBody>
      </p:sp>
      <p:sp>
        <p:nvSpPr>
          <p:cNvPr id="45" name="TextBox 44"/>
          <p:cNvSpPr txBox="1"/>
          <p:nvPr/>
        </p:nvSpPr>
        <p:spPr>
          <a:xfrm>
            <a:off x="105763" y="3559876"/>
            <a:ext cx="3439209" cy="84804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ОЦЕНИВАЮЩИХ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КАЧЕСТВО РАБОТЫ НАЛОГОВЫХ ОРГАНОВ </a:t>
            </a:r>
          </a:p>
        </p:txBody>
      </p:sp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224" y="4308525"/>
            <a:ext cx="640297" cy="849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TextBox 47"/>
          <p:cNvSpPr txBox="1"/>
          <p:nvPr/>
        </p:nvSpPr>
        <p:spPr>
          <a:xfrm>
            <a:off x="1684386" y="423369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83,9%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862211" y="2886017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8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83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%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-4075" y="1619703"/>
            <a:ext cx="3539423" cy="1049829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ОЦЕНИВАЮЩИХ РАБОТУ ФНС РОССИИ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 ПРОТИВОДЕЙСТВИЮ КОРРУПЦИИ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559" y="2851594"/>
            <a:ext cx="441701" cy="441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882204" y="2628503"/>
            <a:ext cx="6147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ru-RU" sz="48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775348" y="2556495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86%</a:t>
            </a:r>
          </a:p>
        </p:txBody>
      </p:sp>
      <p:sp>
        <p:nvSpPr>
          <p:cNvPr id="55" name="Кольцо 54"/>
          <p:cNvSpPr/>
          <p:nvPr/>
        </p:nvSpPr>
        <p:spPr>
          <a:xfrm>
            <a:off x="3965117" y="3071597"/>
            <a:ext cx="2215828" cy="2138560"/>
          </a:xfrm>
          <a:prstGeom prst="donut">
            <a:avLst>
              <a:gd name="adj" fmla="val 16344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4966612" y="3060551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1" name="Овал 60"/>
          <p:cNvSpPr/>
          <p:nvPr/>
        </p:nvSpPr>
        <p:spPr>
          <a:xfrm>
            <a:off x="5526720" y="3295752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3" name="Овал 62"/>
          <p:cNvSpPr/>
          <p:nvPr/>
        </p:nvSpPr>
        <p:spPr>
          <a:xfrm>
            <a:off x="5642597" y="4489408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5822617" y="3903017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0" name="Овал 79"/>
          <p:cNvSpPr/>
          <p:nvPr/>
        </p:nvSpPr>
        <p:spPr>
          <a:xfrm>
            <a:off x="4017104" y="4236524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1" name="Овал 80"/>
          <p:cNvSpPr/>
          <p:nvPr/>
        </p:nvSpPr>
        <p:spPr>
          <a:xfrm>
            <a:off x="4072671" y="3547208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2014611" y="3164649"/>
            <a:ext cx="525474" cy="426074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91%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539672" y="2271188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21,5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МЛН. РУБ.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598636" y="2015290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10,7 </a:t>
            </a:r>
            <a:r>
              <a:rPr lang="ru-RU" sz="1200" dirty="0"/>
              <a:t>ТЫС. </a:t>
            </a:r>
            <a:r>
              <a:rPr lang="ru-RU" sz="1200" dirty="0" smtClean="0"/>
              <a:t>ЕД.</a:t>
            </a:r>
            <a:endParaRPr lang="ru-RU" sz="1800" dirty="0"/>
          </a:p>
        </p:txBody>
      </p:sp>
      <p:sp>
        <p:nvSpPr>
          <p:cNvPr id="47" name="TextBox 46"/>
          <p:cNvSpPr txBox="1"/>
          <p:nvPr/>
        </p:nvSpPr>
        <p:spPr>
          <a:xfrm>
            <a:off x="8207242" y="4473496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4,4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ТЫС. ДЕЛ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606593" y="651012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11,4%</a:t>
            </a:r>
            <a:endParaRPr lang="ru-RU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5428027" y="625427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9,4%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358147" y="5220791"/>
            <a:ext cx="3741081" cy="457200"/>
          </a:xfrm>
          <a:prstGeom prst="rect">
            <a:avLst/>
          </a:prstGeom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ЭФФЕКТИВНОСТЬ ПРОЦЕДУРЫ </a:t>
            </a:r>
          </a:p>
          <a:p>
            <a:pPr algn="ctr"/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</a:rPr>
              <a:t>БАНКРОТСТВА</a:t>
            </a:r>
            <a:endParaRPr lang="ru-RU" sz="13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803084" y="6262938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93,5%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589515" y="600045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86,5%</a:t>
            </a:r>
            <a:endParaRPr lang="ru-RU" sz="1800" dirty="0"/>
          </a:p>
        </p:txBody>
      </p:sp>
      <p:sp>
        <p:nvSpPr>
          <p:cNvPr id="72" name="Овал 71"/>
          <p:cNvSpPr/>
          <p:nvPr/>
        </p:nvSpPr>
        <p:spPr>
          <a:xfrm>
            <a:off x="5077368" y="4846785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73" name="TextBox 72"/>
          <p:cNvSpPr txBox="1"/>
          <p:nvPr/>
        </p:nvSpPr>
        <p:spPr>
          <a:xfrm>
            <a:off x="827371" y="5073382"/>
            <a:ext cx="3439209" cy="848041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ПАКЕТОВ ЭЛЕКТРОННЫХ ДОКУМЕНТОВ, </a:t>
            </a:r>
          </a:p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НАПРАВЛЕННЫХ НА ГОСУДАРСТВЕННУЮ </a:t>
            </a:r>
          </a:p>
          <a:p>
            <a:pPr algn="ctr" defTabSz="1043056">
              <a:spcBef>
                <a:spcPct val="0"/>
              </a:spcBef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РЕГИСТРАЦИЮ ЧЕРЕЗ ИНТЕРНЕТ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grpSp>
        <p:nvGrpSpPr>
          <p:cNvPr id="76" name="Группа 3"/>
          <p:cNvGrpSpPr>
            <a:grpSpLocks/>
          </p:cNvGrpSpPr>
          <p:nvPr/>
        </p:nvGrpSpPr>
        <p:grpSpPr bwMode="auto">
          <a:xfrm>
            <a:off x="2038085" y="5937478"/>
            <a:ext cx="535011" cy="563541"/>
            <a:chOff x="937692" y="2537617"/>
            <a:chExt cx="525831" cy="621260"/>
          </a:xfrm>
        </p:grpSpPr>
        <p:pic>
          <p:nvPicPr>
            <p:cNvPr id="77" name="Рисунок 5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466" y="253761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Рисунок 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316" y="2593479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Рисунок 6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692" y="267096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" name="TextBox 81"/>
          <p:cNvSpPr txBox="1"/>
          <p:nvPr/>
        </p:nvSpPr>
        <p:spPr>
          <a:xfrm>
            <a:off x="2672303" y="5979306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303,0 </a:t>
            </a:r>
            <a:r>
              <a:rPr lang="ru-RU" sz="1050" dirty="0" smtClean="0"/>
              <a:t>ТЫС. ЕД.</a:t>
            </a:r>
            <a:endParaRPr lang="ru-RU" sz="1050" dirty="0"/>
          </a:p>
        </p:txBody>
      </p:sp>
      <p:sp>
        <p:nvSpPr>
          <p:cNvPr id="83" name="TextBox 82"/>
          <p:cNvSpPr txBox="1"/>
          <p:nvPr/>
        </p:nvSpPr>
        <p:spPr>
          <a:xfrm>
            <a:off x="2538388" y="572484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162,0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826420" y="630201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396,0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 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4390912" y="4734165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</a:p>
        </p:txBody>
      </p:sp>
      <p:pic>
        <p:nvPicPr>
          <p:cNvPr id="59" name="Picture 3" descr="C:\Users\0000-05-767\Desktop\politics-600x450.jp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091" y="5738339"/>
            <a:ext cx="899667" cy="67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8998380" y="2381707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7,6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456478" y="5718259"/>
            <a:ext cx="576064" cy="3747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70,7%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102820" y="4849448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*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05763" y="6000456"/>
            <a:ext cx="1112301" cy="62416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I </a:t>
            </a:r>
            <a:r>
              <a:rPr lang="ru-RU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полугодие</a:t>
            </a: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2016 года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I</a:t>
            </a:r>
            <a:r>
              <a:rPr lang="ru-RU" sz="16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1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полугодие </a:t>
            </a:r>
            <a:r>
              <a:rPr lang="ru-RU" sz="16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2017 года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I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полугодие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 2018 года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89" name="TextBox 88"/>
          <p:cNvSpPr txBox="1"/>
          <p:nvPr/>
        </p:nvSpPr>
        <p:spPr>
          <a:xfrm>
            <a:off x="142092" y="6932297"/>
            <a:ext cx="2825936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* Данные за год. 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Фактическое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значение показателя за 2018 год</a:t>
            </a:r>
          </a:p>
          <a:p>
            <a:pPr>
              <a:lnSpc>
                <a:spcPts val="1200"/>
              </a:lnSpc>
            </a:pP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б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удет получено по итогам соц. исследования </a:t>
            </a:r>
          </a:p>
          <a:p>
            <a:pPr>
              <a:lnSpc>
                <a:spcPts val="1200"/>
              </a:lnSpc>
            </a:pP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не ранее апреля 2019 года</a:t>
            </a:r>
            <a:endParaRPr lang="ru-RU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252854" y="1053068"/>
            <a:ext cx="2691801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300" dirty="0" smtClean="0"/>
              <a:t>РЕЗУЛЬТАТИВНОСТЬ ПРОВЕРОК </a:t>
            </a:r>
          </a:p>
          <a:p>
            <a:r>
              <a:rPr lang="ru-RU" sz="1300" dirty="0" smtClean="0"/>
              <a:t>СОБЛЮДЕНИЯ</a:t>
            </a:r>
          </a:p>
          <a:p>
            <a:r>
              <a:rPr lang="ru-RU" sz="1300" dirty="0" smtClean="0"/>
              <a:t>ВАЛЮТНОГО </a:t>
            </a:r>
          </a:p>
          <a:p>
            <a:r>
              <a:rPr lang="ru-RU" sz="1300" dirty="0" smtClean="0"/>
              <a:t>ЗАКОНОДАТЕЛЬСТВА</a:t>
            </a:r>
          </a:p>
          <a:p>
            <a:endParaRPr lang="ru-RU" sz="1300" dirty="0"/>
          </a:p>
        </p:txBody>
      </p:sp>
      <p:sp>
        <p:nvSpPr>
          <p:cNvPr id="90" name="TextBox 89"/>
          <p:cNvSpPr txBox="1"/>
          <p:nvPr/>
        </p:nvSpPr>
        <p:spPr>
          <a:xfrm>
            <a:off x="3496607" y="1890863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92%</a:t>
            </a:r>
            <a:endParaRPr lang="ru-RU" sz="1800" dirty="0"/>
          </a:p>
        </p:txBody>
      </p:sp>
      <p:sp>
        <p:nvSpPr>
          <p:cNvPr id="91" name="Овал 90"/>
          <p:cNvSpPr/>
          <p:nvPr/>
        </p:nvSpPr>
        <p:spPr>
          <a:xfrm>
            <a:off x="4438179" y="3145547"/>
            <a:ext cx="360040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9213" l="0" r="100000">
                        <a14:foregroundMark x1="42529" y1="77953" x2="42529" y2="77953"/>
                        <a14:foregroundMark x1="38506" y1="79528" x2="38506" y2="79528"/>
                        <a14:foregroundMark x1="41954" y1="85039" x2="41954" y2="85039"/>
                        <a14:foregroundMark x1="42529" y1="88976" x2="42529" y2="88976"/>
                        <a14:foregroundMark x1="47701" y1="86614" x2="47701" y2="86614"/>
                        <a14:foregroundMark x1="87931" y1="55906" x2="87931" y2="55906"/>
                        <a14:foregroundMark x1="12069" y1="64567" x2="12069" y2="64567"/>
                        <a14:foregroundMark x1="24138" y1="61417" x2="24138" y2="61417"/>
                        <a14:foregroundMark x1="9195" y1="47244" x2="9195" y2="47244"/>
                        <a14:foregroundMark x1="11494" y1="47244" x2="11494" y2="47244"/>
                        <a14:foregroundMark x1="14368" y1="45669" x2="14368" y2="45669"/>
                        <a14:foregroundMark x1="92529" y1="79528" x2="92529" y2="79528"/>
                        <a14:foregroundMark x1="79310" y1="43307" x2="79310" y2="43307"/>
                        <a14:foregroundMark x1="75862" y1="40157" x2="75862" y2="40157"/>
                      </a14:backgroundRemoval>
                    </a14:imgEffect>
                    <a14:imgEffect>
                      <a14:saturation sat="66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882" y="1347682"/>
            <a:ext cx="969598" cy="711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TextBox 94"/>
          <p:cNvSpPr txBox="1"/>
          <p:nvPr/>
        </p:nvSpPr>
        <p:spPr>
          <a:xfrm>
            <a:off x="3648936" y="2230490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100%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282235" y="1649185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46%</a:t>
            </a:r>
          </a:p>
        </p:txBody>
      </p:sp>
    </p:spTree>
    <p:extLst>
      <p:ext uri="{BB962C8B-B14F-4D97-AF65-F5344CB8AC3E}">
        <p14:creationId xmlns:p14="http://schemas.microsoft.com/office/powerpoint/2010/main" val="24312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45074</TotalTime>
  <Words>203</Words>
  <Application>Microsoft Office PowerPoint</Application>
  <PresentationFormat>Произвольный</PresentationFormat>
  <Paragraphs>73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Подлесных Мария Михайловна</dc:creator>
  <cp:lastModifiedBy>Алексеева Екатерина Сергеевна</cp:lastModifiedBy>
  <cp:revision>527</cp:revision>
  <cp:lastPrinted>2018-09-28T07:42:37Z</cp:lastPrinted>
  <dcterms:created xsi:type="dcterms:W3CDTF">2013-03-01T11:19:43Z</dcterms:created>
  <dcterms:modified xsi:type="dcterms:W3CDTF">2018-09-28T08:29:46Z</dcterms:modified>
</cp:coreProperties>
</file>