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9.4</c:v>
                </c:pt>
                <c:pt idx="1">
                  <c:v>6.2</c:v>
                </c:pt>
                <c:pt idx="2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62240"/>
        <c:axId val="231067336"/>
      </c:barChart>
      <c:catAx>
        <c:axId val="2310622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067336"/>
        <c:crosses val="autoZero"/>
        <c:auto val="1"/>
        <c:lblAlgn val="ctr"/>
        <c:lblOffset val="100"/>
        <c:noMultiLvlLbl val="0"/>
      </c:catAx>
      <c:valAx>
        <c:axId val="23106733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1062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7.5</c:v>
                </c:pt>
                <c:pt idx="1">
                  <c:v>5.0999999999999996</c:v>
                </c:pt>
                <c:pt idx="2" formatCode="#,##0.0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64592"/>
        <c:axId val="231065376"/>
      </c:barChart>
      <c:catAx>
        <c:axId val="231064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065376"/>
        <c:crosses val="autoZero"/>
        <c:auto val="1"/>
        <c:lblAlgn val="ctr"/>
        <c:lblOffset val="100"/>
        <c:noMultiLvlLbl val="0"/>
      </c:catAx>
      <c:valAx>
        <c:axId val="23106537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106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1809.5</c:v>
                </c:pt>
                <c:pt idx="1">
                  <c:v>2781.6</c:v>
                </c:pt>
                <c:pt idx="2">
                  <c:v>3123.5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58320"/>
        <c:axId val="231065768"/>
      </c:barChart>
      <c:catAx>
        <c:axId val="231058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065768"/>
        <c:crosses val="autoZero"/>
        <c:auto val="1"/>
        <c:lblAlgn val="ctr"/>
        <c:lblOffset val="100"/>
        <c:noMultiLvlLbl val="0"/>
      </c:catAx>
      <c:valAx>
        <c:axId val="23106576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105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0.96950000000000003</c:v>
                </c:pt>
                <c:pt idx="1">
                  <c:v>0.99380000000000002</c:v>
                </c:pt>
                <c:pt idx="2">
                  <c:v>0.99509999999999998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71256"/>
        <c:axId val="231068512"/>
      </c:barChart>
      <c:catAx>
        <c:axId val="231071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068512"/>
        <c:crosses val="autoZero"/>
        <c:auto val="1"/>
        <c:lblAlgn val="ctr"/>
        <c:lblOffset val="100"/>
        <c:noMultiLvlLbl val="0"/>
      </c:catAx>
      <c:valAx>
        <c:axId val="2310685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31071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0.86</c:v>
                </c:pt>
                <c:pt idx="2">
                  <c:v>0.85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68120"/>
        <c:axId val="231070472"/>
      </c:barChart>
      <c:catAx>
        <c:axId val="231068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070472"/>
        <c:crosses val="autoZero"/>
        <c:auto val="1"/>
        <c:lblAlgn val="ctr"/>
        <c:lblOffset val="100"/>
        <c:noMultiLvlLbl val="0"/>
      </c:catAx>
      <c:valAx>
        <c:axId val="2310704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06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069296"/>
        <c:axId val="231069688"/>
      </c:barChart>
      <c:catAx>
        <c:axId val="2310692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069688"/>
        <c:crosses val="autoZero"/>
        <c:auto val="1"/>
        <c:lblAlgn val="ctr"/>
        <c:lblOffset val="100"/>
        <c:noMultiLvlLbl val="0"/>
      </c:catAx>
      <c:valAx>
        <c:axId val="231069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3106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33.299999999999997</c:v>
                </c:pt>
                <c:pt idx="1">
                  <c:v>33.6</c:v>
                </c:pt>
                <c:pt idx="2">
                  <c:v>49.7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231368504"/>
        <c:axId val="225299960"/>
      </c:barChart>
      <c:catAx>
        <c:axId val="231368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5299960"/>
        <c:crosses val="autoZero"/>
        <c:auto val="1"/>
        <c:lblAlgn val="ctr"/>
        <c:lblOffset val="100"/>
        <c:noMultiLvlLbl val="0"/>
      </c:catAx>
      <c:valAx>
        <c:axId val="22529996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31368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xmlns="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xmlns="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2021 ГОД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2021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743021" y="3318645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:a16="http://schemas.microsoft.com/office/drawing/2014/main" xmlns="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:a16="http://schemas.microsoft.com/office/drawing/2014/main" xmlns="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:a16="http://schemas.microsoft.com/office/drawing/2014/main" xmlns="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xmlns="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:a16="http://schemas.microsoft.com/office/drawing/2014/main" xmlns="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39670059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475656" y="3319737"/>
            <a:ext cx="2970069" cy="1646758"/>
            <a:chOff x="6156176" y="1561505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:a16="http://schemas.microsoft.com/office/drawing/2014/main" xmlns="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:a16="http://schemas.microsoft.com/office/drawing/2014/main" xmlns="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:a16="http://schemas.microsoft.com/office/drawing/2014/main" xmlns="" id="{083888CB-9994-443A-99E9-3C529E4D9CB0}"/>
                </a:ext>
              </a:extLst>
            </p:cNvPr>
            <p:cNvSpPr/>
            <p:nvPr/>
          </p:nvSpPr>
          <p:spPr>
            <a:xfrm>
              <a:off x="6588224" y="1667472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:a16="http://schemas.microsoft.com/office/drawing/2014/main" xmlns="" id="{2E52324C-7A48-4993-AFFA-D314101BA7DB}"/>
                </a:ext>
              </a:extLst>
            </p:cNvPr>
            <p:cNvSpPr/>
            <p:nvPr/>
          </p:nvSpPr>
          <p:spPr>
            <a:xfrm>
              <a:off x="6227963" y="229570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4,</a:t>
              </a:r>
              <a:r>
                <a:rPr lang="en-US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:a16="http://schemas.microsoft.com/office/drawing/2014/main" xmlns="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7076348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41049" y="1592036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xmlns="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:a16="http://schemas.microsoft.com/office/drawing/2014/main" xmlns="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:a16="http://schemas.microsoft.com/office/drawing/2014/main" xmlns="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:a16="http://schemas.microsoft.com/office/drawing/2014/main" xmlns="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3 123,5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:a16="http://schemas.microsoft.com/office/drawing/2014/main" xmlns="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0903347"/>
                </p:ext>
              </p:extLst>
            </p:nvPr>
          </p:nvGraphicFramePr>
          <p:xfrm>
            <a:off x="1571081" y="3856976"/>
            <a:ext cx="151955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0540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99,5%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:a16="http://schemas.microsoft.com/office/drawing/2014/main" xmlns="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53756844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6169440" y="5059110"/>
            <a:ext cx="2944417" cy="1731501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xmlns="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xmlns="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:a16="http://schemas.microsoft.com/office/drawing/2014/main" xmlns="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:a16="http://schemas.microsoft.com/office/drawing/2014/main" xmlns="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85%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:a16="http://schemas.microsoft.com/office/drawing/2014/main" xmlns="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34288108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3131840" y="5060745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:a16="http://schemas.microsoft.com/office/drawing/2014/main" xmlns="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:a16="http://schemas.microsoft.com/office/drawing/2014/main" xmlns="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:a16="http://schemas.microsoft.com/office/drawing/2014/main" xmlns="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:a16="http://schemas.microsoft.com/office/drawing/2014/main" xmlns="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:a16="http://schemas.microsoft.com/office/drawing/2014/main" xmlns="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65167882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126249" y="5059110"/>
            <a:ext cx="2972987" cy="1665947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:a16="http://schemas.microsoft.com/office/drawing/2014/main" xmlns="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xmlns="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67367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49,7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:a16="http://schemas.microsoft.com/office/drawing/2014/main" xmlns="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45464968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xmlns="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:a16="http://schemas.microsoft.com/office/drawing/2014/main" xmlns="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xmlns="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:a16="http://schemas.microsoft.com/office/drawing/2014/main" xmlns="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43088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62%*</a:t>
              </a: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:a16="http://schemas.microsoft.com/office/drawing/2014/main" xmlns="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3831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показатель, </a:t>
            </a:r>
          </a:p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введен с 2021 года</a:t>
            </a:r>
            <a:endParaRPr lang="ru-RU" sz="1050" dirty="0">
              <a:ln w="9525">
                <a:noFill/>
              </a:ln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115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35</cp:revision>
  <dcterms:created xsi:type="dcterms:W3CDTF">2020-05-18T08:53:00Z</dcterms:created>
  <dcterms:modified xsi:type="dcterms:W3CDTF">2022-03-31T10:31:06Z</dcterms:modified>
</cp:coreProperties>
</file>