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5</c:v>
                </c:pt>
                <c:pt idx="1">
                  <c:v>1.7</c:v>
                </c:pt>
                <c:pt idx="2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6718704"/>
        <c:axId val="186714784"/>
      </c:barChart>
      <c:catAx>
        <c:axId val="1867187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14784"/>
        <c:crosses val="autoZero"/>
        <c:auto val="1"/>
        <c:lblAlgn val="ctr"/>
        <c:lblOffset val="100"/>
        <c:noMultiLvlLbl val="0"/>
      </c:catAx>
      <c:valAx>
        <c:axId val="18671478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8671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4</c:v>
                </c:pt>
                <c:pt idx="1">
                  <c:v>2.4</c:v>
                </c:pt>
                <c:pt idx="2" formatCode="#,##0.0">
                  <c:v>2.2000000000000002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6717920"/>
        <c:axId val="186720664"/>
      </c:barChart>
      <c:catAx>
        <c:axId val="186717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20664"/>
        <c:crosses val="autoZero"/>
        <c:auto val="1"/>
        <c:lblAlgn val="ctr"/>
        <c:lblOffset val="100"/>
        <c:noMultiLvlLbl val="0"/>
      </c:catAx>
      <c:valAx>
        <c:axId val="18672066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867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752</c:v>
                </c:pt>
                <c:pt idx="1">
                  <c:v>1129.9000000000001</c:v>
                </c:pt>
                <c:pt idx="2">
                  <c:v>1580.3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6713608"/>
        <c:axId val="186715176"/>
      </c:barChart>
      <c:catAx>
        <c:axId val="186713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15176"/>
        <c:crosses val="autoZero"/>
        <c:auto val="1"/>
        <c:lblAlgn val="ctr"/>
        <c:lblOffset val="100"/>
        <c:noMultiLvlLbl val="0"/>
      </c:catAx>
      <c:valAx>
        <c:axId val="18671517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8671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0.95099999999999996</c:v>
                </c:pt>
                <c:pt idx="1">
                  <c:v>0.99280000000000002</c:v>
                </c:pt>
                <c:pt idx="2">
                  <c:v>0.99460000000000004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6721056"/>
        <c:axId val="186716744"/>
      </c:barChart>
      <c:catAx>
        <c:axId val="186721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16744"/>
        <c:crosses val="autoZero"/>
        <c:auto val="1"/>
        <c:lblAlgn val="ctr"/>
        <c:lblOffset val="100"/>
        <c:noMultiLvlLbl val="0"/>
      </c:catAx>
      <c:valAx>
        <c:axId val="1867167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8672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0.71</c:v>
                </c:pt>
                <c:pt idx="1">
                  <c:v>0.82</c:v>
                </c:pt>
                <c:pt idx="2">
                  <c:v>0.94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86717528"/>
        <c:axId val="186718312"/>
      </c:barChart>
      <c:catAx>
        <c:axId val="186717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718312"/>
        <c:crosses val="autoZero"/>
        <c:auto val="1"/>
        <c:lblAlgn val="ctr"/>
        <c:lblOffset val="100"/>
        <c:noMultiLvlLbl val="0"/>
      </c:catAx>
      <c:valAx>
        <c:axId val="1867183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86717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0.98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96889288"/>
        <c:axId val="196885368"/>
      </c:barChart>
      <c:catAx>
        <c:axId val="196889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6885368"/>
        <c:crosses val="autoZero"/>
        <c:auto val="1"/>
        <c:lblAlgn val="ctr"/>
        <c:lblOffset val="100"/>
        <c:noMultiLvlLbl val="0"/>
      </c:catAx>
      <c:valAx>
        <c:axId val="196885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6889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22.7</c:v>
                </c:pt>
                <c:pt idx="1">
                  <c:v>27.2</c:v>
                </c:pt>
                <c:pt idx="2">
                  <c:v>42.1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96888504"/>
        <c:axId val="196892032"/>
      </c:barChart>
      <c:catAx>
        <c:axId val="196888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6892032"/>
        <c:crosses val="autoZero"/>
        <c:auto val="1"/>
        <c:lblAlgn val="ctr"/>
        <c:lblOffset val="100"/>
        <c:noMultiLvlLbl val="0"/>
      </c:catAx>
      <c:valAx>
        <c:axId val="196892032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96888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en-US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I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 ПОЛУГОДИЕ 2021 ГОДА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полугодие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I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полугодие</a:t>
            </a:r>
          </a:p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2021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743021" y="3318645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3,4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16272100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475656" y="3319737"/>
            <a:ext cx="2970069" cy="1646758"/>
            <a:chOff x="6156176" y="1561505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588224" y="1667472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227963" y="229570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2,2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37544874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41049" y="1592036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1 580,3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29617007"/>
                </p:ext>
              </p:extLst>
            </p:nvPr>
          </p:nvGraphicFramePr>
          <p:xfrm>
            <a:off x="1571081" y="3856976"/>
            <a:ext cx="151955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0540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99,5%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08177344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6169440" y="5059110"/>
            <a:ext cx="2944417" cy="1731501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94%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89534608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3131840" y="5060745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87790932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126249" y="5059110"/>
            <a:ext cx="2972987" cy="1665947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67367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42,1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916177037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538609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20%*</a:t>
              </a:r>
            </a:p>
            <a:p>
              <a:pPr>
                <a:lnSpc>
                  <a:spcPct val="50000"/>
                </a:lnSpc>
              </a:pPr>
              <a:r>
                <a:rPr lang="ru-RU" sz="1400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НЕ МЕНЕЕ</a:t>
              </a:r>
              <a:endParaRPr lang="ru-RU" sz="1400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:a16="http://schemas.microsoft.com/office/drawing/2014/main" xmlns="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3831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показатель, </a:t>
            </a:r>
          </a:p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введен с 2021 года</a:t>
            </a:r>
            <a:endParaRPr lang="ru-RU" sz="1050" dirty="0">
              <a:ln w="9525">
                <a:noFill/>
              </a:ln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124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26</cp:revision>
  <dcterms:created xsi:type="dcterms:W3CDTF">2020-05-18T08:53:00Z</dcterms:created>
  <dcterms:modified xsi:type="dcterms:W3CDTF">2021-09-03T09:26:53Z</dcterms:modified>
</cp:coreProperties>
</file>