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80" r:id="rId2"/>
    <p:sldMasterId id="2147483897" r:id="rId3"/>
  </p:sldMasterIdLst>
  <p:notesMasterIdLst>
    <p:notesMasterId r:id="rId18"/>
  </p:notesMasterIdLst>
  <p:sldIdLst>
    <p:sldId id="1336" r:id="rId4"/>
    <p:sldId id="1458" r:id="rId5"/>
    <p:sldId id="1474" r:id="rId6"/>
    <p:sldId id="1460" r:id="rId7"/>
    <p:sldId id="1475" r:id="rId8"/>
    <p:sldId id="1463" r:id="rId9"/>
    <p:sldId id="1467" r:id="rId10"/>
    <p:sldId id="1479" r:id="rId11"/>
    <p:sldId id="1478" r:id="rId12"/>
    <p:sldId id="1477" r:id="rId13"/>
    <p:sldId id="1476" r:id="rId14"/>
    <p:sldId id="1469" r:id="rId15"/>
    <p:sldId id="1468" r:id="rId16"/>
    <p:sldId id="1480" r:id="rId17"/>
  </p:sldIdLst>
  <p:sldSz cx="12192000" cy="6858000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7D2"/>
    <a:srgbClr val="E3801D"/>
    <a:srgbClr val="2470AE"/>
    <a:srgbClr val="EF6011"/>
    <a:srgbClr val="287ABE"/>
    <a:srgbClr val="539DDB"/>
    <a:srgbClr val="348CD4"/>
    <a:srgbClr val="63A7DF"/>
    <a:srgbClr val="77B2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C268C-92B1-49C0-B2EA-CD249F20947D}" v="1" dt="2020-05-06T09:23:00.851"/>
    <p1510:client id="{CDA4706D-CA67-4FF2-AB35-F7B7EF4A3C99}" v="1328" dt="2020-05-06T09:20:29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0" autoAdjust="0"/>
    <p:restoredTop sz="96357" autoAdjust="0"/>
  </p:normalViewPr>
  <p:slideViewPr>
    <p:cSldViewPr snapToObjects="1">
      <p:cViewPr>
        <p:scale>
          <a:sx n="80" d="100"/>
          <a:sy n="80" d="100"/>
        </p:scale>
        <p:origin x="48" y="173"/>
      </p:cViewPr>
      <p:guideLst>
        <p:guide orient="horz" pos="1570"/>
        <p:guide pos="3984"/>
        <p:guide orient="horz" pos="109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6"/>
        <p:guide pos="2161"/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DA4706D-CA67-4FF2-AB35-F7B7EF4A3C99}"/>
    <pc:docChg chg="undo custSel addSld delSld modSld sldOrd modSection">
      <pc:chgData name="Hamlet Markarian" userId="4926d2b407f31d77" providerId="LiveId" clId="{CDA4706D-CA67-4FF2-AB35-F7B7EF4A3C99}" dt="2020-05-06T09:20:14.566" v="3233"/>
      <pc:docMkLst>
        <pc:docMk/>
      </pc:docMkLst>
      <pc:sldChg chg="addSp delSp modSp">
        <pc:chgData name="Hamlet Markarian" userId="4926d2b407f31d77" providerId="LiveId" clId="{CDA4706D-CA67-4FF2-AB35-F7B7EF4A3C99}" dt="2020-04-24T12:24:07.142" v="490" actId="207"/>
        <pc:sldMkLst>
          <pc:docMk/>
          <pc:sldMk cId="1488022321" sldId="1336"/>
        </pc:sldMkLst>
        <pc:spChg chg="mod">
          <ac:chgData name="Hamlet Markarian" userId="4926d2b407f31d77" providerId="LiveId" clId="{CDA4706D-CA67-4FF2-AB35-F7B7EF4A3C99}" dt="2020-04-24T12:24:07.142" v="490" actId="20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CDA4706D-CA67-4FF2-AB35-F7B7EF4A3C99}" dt="2020-04-24T10:35:16.084" v="42" actId="403"/>
          <ac:spMkLst>
            <pc:docMk/>
            <pc:sldMk cId="1488022321" sldId="1336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0:48:33.151" v="70" actId="14100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5" creationId="{0CFAAEEF-F57E-4DC9-A115-513AC1E4C8F0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6" creationId="{26811EE4-F54C-49BF-8B6E-92C640BE5ADB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17" creationId="{6BCDCA7B-A198-4C1B-BBBA-7C03C4B6D2A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8" creationId="{776FFBFB-4203-4A2D-91BA-A8CF2DD887E6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29" creationId="{A7F80D1B-7DD6-4000-8B1D-55BC8C506F9C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2" creationId="{47E877DD-4C53-46A0-82E3-FC6B02DD8B2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3" creationId="{BB76F992-A7CF-4A2E-B220-CDE11D1AC955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6" creationId="{325593A6-4825-46A3-9055-484F6378DE8E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37" creationId="{956E818C-9ABD-4706-918B-F83546AAB771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0" creationId="{1DCFD4DE-0F0C-434A-AD72-BFC35B9B7F1F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1" creationId="{1A8EFA1C-36FD-4006-A592-8097D408C918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4" creationId="{98E52A12-642B-48B7-94BF-62586226FC37}"/>
          </ac:spMkLst>
        </pc:spChg>
        <pc:spChg chg="mod">
          <ac:chgData name="Hamlet Markarian" userId="4926d2b407f31d77" providerId="LiveId" clId="{CDA4706D-CA67-4FF2-AB35-F7B7EF4A3C99}" dt="2020-04-24T10:48:46.302" v="71" actId="207"/>
          <ac:spMkLst>
            <pc:docMk/>
            <pc:sldMk cId="1488022321" sldId="1336"/>
            <ac:spMk id="45" creationId="{A8BD066B-7EFF-43C1-A90A-455A41547432}"/>
          </ac:spMkLst>
        </pc:spChg>
        <pc:grpChg chg="mod">
          <ac:chgData name="Hamlet Markarian" userId="4926d2b407f31d77" providerId="LiveId" clId="{CDA4706D-CA67-4FF2-AB35-F7B7EF4A3C99}" dt="2020-04-24T10:48:18.449" v="69" actId="27803"/>
          <ac:grpSpMkLst>
            <pc:docMk/>
            <pc:sldMk cId="1488022321" sldId="1336"/>
            <ac:grpSpMk id="6" creationId="{B0D195E9-48F3-4933-B33B-103A0F8178C2}"/>
          </ac:grpSpMkLst>
        </pc:grpChg>
        <pc:picChg chg="add del mod">
          <ac:chgData name="Hamlet Markarian" userId="4926d2b407f31d77" providerId="LiveId" clId="{CDA4706D-CA67-4FF2-AB35-F7B7EF4A3C99}" dt="2020-04-24T10:39:21.780" v="50" actId="478"/>
          <ac:picMkLst>
            <pc:docMk/>
            <pc:sldMk cId="1488022321" sldId="1336"/>
            <ac:picMk id="2" creationId="{9B735F72-6F8A-4C40-9EB1-B4FE1663F70F}"/>
          </ac:picMkLst>
        </pc:picChg>
        <pc:picChg chg="add del mod">
          <ac:chgData name="Hamlet Markarian" userId="4926d2b407f31d77" providerId="LiveId" clId="{CDA4706D-CA67-4FF2-AB35-F7B7EF4A3C99}" dt="2020-04-24T10:45:23.477" v="58" actId="478"/>
          <ac:picMkLst>
            <pc:docMk/>
            <pc:sldMk cId="1488022321" sldId="1336"/>
            <ac:picMk id="4" creationId="{82BDC9F0-48E1-4004-999B-FB0847144BC3}"/>
          </ac:picMkLst>
        </pc:picChg>
        <pc:picChg chg="add del mod">
          <ac:chgData name="Hamlet Markarian" userId="4926d2b407f31d77" providerId="LiveId" clId="{CDA4706D-CA67-4FF2-AB35-F7B7EF4A3C99}" dt="2020-04-24T10:48:18.449" v="69" actId="27803"/>
          <ac:picMkLst>
            <pc:docMk/>
            <pc:sldMk cId="1488022321" sldId="1336"/>
            <ac:picMk id="5" creationId="{B0D195E9-48F3-4933-B33B-103A0F8178C2}"/>
          </ac:picMkLst>
        </pc:picChg>
        <pc:picChg chg="del mod">
          <ac:chgData name="Hamlet Markarian" userId="4926d2b407f31d77" providerId="LiveId" clId="{CDA4706D-CA67-4FF2-AB35-F7B7EF4A3C99}" dt="2020-04-24T10:37:58.436" v="46" actId="478"/>
          <ac:picMkLst>
            <pc:docMk/>
            <pc:sldMk cId="1488022321" sldId="1336"/>
            <ac:picMk id="10" creationId="{4D81A94D-9932-44C6-8B7D-EE36CA1DB8B4}"/>
          </ac:picMkLst>
        </pc:picChg>
        <pc:picChg chg="add ord">
          <ac:chgData name="Hamlet Markarian" userId="4926d2b407f31d77" providerId="LiveId" clId="{CDA4706D-CA67-4FF2-AB35-F7B7EF4A3C99}" dt="2020-04-24T12:23:55.292" v="480" actId="167"/>
          <ac:picMkLst>
            <pc:docMk/>
            <pc:sldMk cId="1488022321" sldId="1336"/>
            <ac:picMk id="46" creationId="{1016167C-DE2B-4507-87E9-1D6540ED830C}"/>
          </ac:picMkLst>
        </pc:picChg>
      </pc:sldChg>
      <pc:sldChg chg="addSp delSp modSp add del ord modAnim">
        <pc:chgData name="Hamlet Markarian" userId="4926d2b407f31d77" providerId="LiveId" clId="{CDA4706D-CA67-4FF2-AB35-F7B7EF4A3C99}" dt="2020-04-26T18:29:30.894" v="1069"/>
        <pc:sldMkLst>
          <pc:docMk/>
          <pc:sldMk cId="1100653396" sldId="1422"/>
        </pc:sldMkLst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" creationId="{04255A48-2E46-447F-98DA-0E287025F3FD}"/>
          </ac:spMkLst>
        </pc:spChg>
        <pc:spChg chg="mod ord">
          <ac:chgData name="Hamlet Markarian" userId="4926d2b407f31d77" providerId="LiveId" clId="{CDA4706D-CA67-4FF2-AB35-F7B7EF4A3C99}" dt="2020-04-26T18:03:13.592" v="949" actId="1076"/>
          <ac:spMkLst>
            <pc:docMk/>
            <pc:sldMk cId="1100653396" sldId="1422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20" creationId="{2F2415B0-F1C4-4313-9038-A3884674CC46}"/>
          </ac:spMkLst>
        </pc:spChg>
        <pc:spChg chg="add mod ord">
          <ac:chgData name="Hamlet Markarian" userId="4926d2b407f31d77" providerId="LiveId" clId="{CDA4706D-CA67-4FF2-AB35-F7B7EF4A3C99}" dt="2020-04-26T17:35:01.892" v="700" actId="14100"/>
          <ac:spMkLst>
            <pc:docMk/>
            <pc:sldMk cId="1100653396" sldId="1422"/>
            <ac:spMk id="32" creationId="{047F756B-95A0-4B00-9651-DE71B947589C}"/>
          </ac:spMkLst>
        </pc:spChg>
        <pc:spChg chg="add del mod ord">
          <ac:chgData name="Hamlet Markarian" userId="4926d2b407f31d77" providerId="LiveId" clId="{CDA4706D-CA67-4FF2-AB35-F7B7EF4A3C99}" dt="2020-04-26T17:28:51.085" v="531" actId="478"/>
          <ac:spMkLst>
            <pc:docMk/>
            <pc:sldMk cId="1100653396" sldId="1422"/>
            <ac:spMk id="33" creationId="{EAB741A8-E3AB-4842-88E1-E72218116258}"/>
          </ac:spMkLst>
        </pc:spChg>
        <pc:spChg chg="del">
          <ac:chgData name="Hamlet Markarian" userId="4926d2b407f31d77" providerId="LiveId" clId="{CDA4706D-CA67-4FF2-AB35-F7B7EF4A3C99}" dt="2020-04-26T17:25:06.714" v="511" actId="478"/>
          <ac:spMkLst>
            <pc:docMk/>
            <pc:sldMk cId="1100653396" sldId="1422"/>
            <ac:spMk id="34" creationId="{77DD2082-3C73-4DFC-B06E-E48F40165E0B}"/>
          </ac:spMkLst>
        </pc:spChg>
        <pc:spChg chg="del">
          <ac:chgData name="Hamlet Markarian" userId="4926d2b407f31d77" providerId="LiveId" clId="{CDA4706D-CA67-4FF2-AB35-F7B7EF4A3C99}" dt="2020-04-26T17:25:05.984" v="510" actId="478"/>
          <ac:spMkLst>
            <pc:docMk/>
            <pc:sldMk cId="1100653396" sldId="1422"/>
            <ac:spMk id="35" creationId="{AA80F875-78B0-4541-90A5-EEE125D87F82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37" creationId="{0B1849FD-9FD2-4836-B6C2-B5320DBB2FDA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1" creationId="{4E998231-4C40-420D-AE55-6D4200558D0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2" creationId="{13BC07CE-FEFB-4DB5-93FD-2D24A3AC175C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4" creationId="{F84D827D-29EA-425D-A79B-2302E0E2E69F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5" creationId="{6235D4BB-2563-4C79-8632-AD2359A312D4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7" creationId="{A2B2FAA7-904E-42B1-AEB7-1F2416594915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58" creationId="{2BCFABC9-4190-43E3-9642-AE38A6356F33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0" creationId="{E1832130-452F-45D5-BBFD-52855EEBFE4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1" creationId="{06F9E9D5-846D-41EB-84BA-ECD063550150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3" creationId="{89FB862A-E020-4517-A83B-14EFB29F64F9}"/>
          </ac:spMkLst>
        </pc:spChg>
        <pc:spChg chg="mod">
          <ac:chgData name="Hamlet Markarian" userId="4926d2b407f31d77" providerId="LiveId" clId="{CDA4706D-CA67-4FF2-AB35-F7B7EF4A3C99}" dt="2020-04-26T17:26:20.738" v="517" actId="207"/>
          <ac:spMkLst>
            <pc:docMk/>
            <pc:sldMk cId="1100653396" sldId="1422"/>
            <ac:spMk id="64" creationId="{57BB4D08-17E6-469F-9329-3A0845972AF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5" creationId="{FE989CAF-3D2F-44C4-B065-ECFF26A988DC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6" creationId="{C112A59E-31B8-44D6-B7E2-7F773DB8CB1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67" creationId="{0C723D93-A25E-4642-AC86-999276D68260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1" creationId="{938DEA82-8615-49A9-8CC5-600321A226B9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2" creationId="{DFFE42BA-B3CF-4859-93CC-9A5A85BB31FB}"/>
          </ac:spMkLst>
        </pc:spChg>
        <pc:spChg chg="mod">
          <ac:chgData name="Hamlet Markarian" userId="4926d2b407f31d77" providerId="LiveId" clId="{CDA4706D-CA67-4FF2-AB35-F7B7EF4A3C99}" dt="2020-04-26T17:26:07.029" v="516" actId="207"/>
          <ac:spMkLst>
            <pc:docMk/>
            <pc:sldMk cId="1100653396" sldId="1422"/>
            <ac:spMk id="73" creationId="{6C89EB79-6EDB-42EB-9C2D-039447E9A9CE}"/>
          </ac:spMkLst>
        </pc:spChg>
        <pc:spChg chg="add mod ord">
          <ac:chgData name="Hamlet Markarian" userId="4926d2b407f31d77" providerId="LiveId" clId="{CDA4706D-CA67-4FF2-AB35-F7B7EF4A3C99}" dt="2020-04-26T17:34:43.179" v="699" actId="207"/>
          <ac:spMkLst>
            <pc:docMk/>
            <pc:sldMk cId="1100653396" sldId="1422"/>
            <ac:spMk id="74" creationId="{91923DE3-614A-41EA-A5F2-7468A9A63C28}"/>
          </ac:spMkLst>
        </pc:spChg>
        <pc:spChg chg="add del mod">
          <ac:chgData name="Hamlet Markarian" userId="4926d2b407f31d77" providerId="LiveId" clId="{CDA4706D-CA67-4FF2-AB35-F7B7EF4A3C99}" dt="2020-04-26T17:31:14.027" v="610" actId="478"/>
          <ac:spMkLst>
            <pc:docMk/>
            <pc:sldMk cId="1100653396" sldId="1422"/>
            <ac:spMk id="75" creationId="{8CE62A87-6119-4920-83B0-67975DA9BBE2}"/>
          </ac:spMkLst>
        </pc:spChg>
        <pc:spChg chg="add mod ord">
          <ac:chgData name="Hamlet Markarian" userId="4926d2b407f31d77" providerId="LiveId" clId="{CDA4706D-CA67-4FF2-AB35-F7B7EF4A3C99}" dt="2020-04-26T17:51:14.995" v="778" actId="20577"/>
          <ac:spMkLst>
            <pc:docMk/>
            <pc:sldMk cId="1100653396" sldId="1422"/>
            <ac:spMk id="76" creationId="{B7E21049-8281-4D07-AD7F-55DA17EFD66C}"/>
          </ac:spMkLst>
        </pc:spChg>
        <pc:spChg chg="add mod">
          <ac:chgData name="Hamlet Markarian" userId="4926d2b407f31d77" providerId="LiveId" clId="{CDA4706D-CA67-4FF2-AB35-F7B7EF4A3C99}" dt="2020-04-26T17:31:16.528" v="612" actId="207"/>
          <ac:spMkLst>
            <pc:docMk/>
            <pc:sldMk cId="1100653396" sldId="1422"/>
            <ac:spMk id="77" creationId="{1C8A2940-9E94-432E-984F-87B7D11ED109}"/>
          </ac:spMkLst>
        </pc:spChg>
        <pc:spChg chg="add mod ord">
          <ac:chgData name="Hamlet Markarian" userId="4926d2b407f31d77" providerId="LiveId" clId="{CDA4706D-CA67-4FF2-AB35-F7B7EF4A3C99}" dt="2020-04-26T17:35:26.350" v="709" actId="14100"/>
          <ac:spMkLst>
            <pc:docMk/>
            <pc:sldMk cId="1100653396" sldId="1422"/>
            <ac:spMk id="79" creationId="{859D8F75-A7F1-45ED-8424-E74F361DC9CF}"/>
          </ac:spMkLst>
        </pc:spChg>
        <pc:spChg chg="add del mod">
          <ac:chgData name="Hamlet Markarian" userId="4926d2b407f31d77" providerId="LiveId" clId="{CDA4706D-CA67-4FF2-AB35-F7B7EF4A3C99}" dt="2020-04-26T17:35:07.608" v="702" actId="478"/>
          <ac:spMkLst>
            <pc:docMk/>
            <pc:sldMk cId="1100653396" sldId="1422"/>
            <ac:spMk id="80" creationId="{C3193C1E-A9A1-47CF-8F63-051C220D057D}"/>
          </ac:spMkLst>
        </pc:spChg>
        <pc:spChg chg="add del mod">
          <ac:chgData name="Hamlet Markarian" userId="4926d2b407f31d77" providerId="LiveId" clId="{CDA4706D-CA67-4FF2-AB35-F7B7EF4A3C99}" dt="2020-04-26T17:43:21.927" v="731" actId="478"/>
          <ac:spMkLst>
            <pc:docMk/>
            <pc:sldMk cId="1100653396" sldId="1422"/>
            <ac:spMk id="81" creationId="{386A1AA2-F1E2-4D18-A1FA-1DA6836DA849}"/>
          </ac:spMkLst>
        </pc:spChg>
        <pc:spChg chg="add mod">
          <ac:chgData name="Hamlet Markarian" userId="4926d2b407f31d77" providerId="LiveId" clId="{CDA4706D-CA67-4FF2-AB35-F7B7EF4A3C99}" dt="2020-04-26T18:26:14.575" v="1064" actId="6549"/>
          <ac:spMkLst>
            <pc:docMk/>
            <pc:sldMk cId="1100653396" sldId="1422"/>
            <ac:spMk id="82" creationId="{03073772-7FED-4CBC-B89D-DCF9CEF0B8E6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3" creationId="{642D78DA-E9D7-4774-A8B8-EAF940E78A67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84" creationId="{115F0906-4C09-4A1F-967E-FAA57EEC9A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5" creationId="{A8DF35AC-D5E7-4BA3-B6B0-92629028366E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86" creationId="{FF9DC95A-4E3A-46EB-9D1C-AC2F1B25A449}"/>
          </ac:spMkLst>
        </pc:spChg>
        <pc:spChg chg="mod topLvl">
          <ac:chgData name="Hamlet Markarian" userId="4926d2b407f31d77" providerId="LiveId" clId="{CDA4706D-CA67-4FF2-AB35-F7B7EF4A3C99}" dt="2020-04-26T18:05:09.039" v="977" actId="164"/>
          <ac:spMkLst>
            <pc:docMk/>
            <pc:sldMk cId="1100653396" sldId="1422"/>
            <ac:spMk id="88" creationId="{11A251B8-4EA1-47FF-B44E-98992EAD120C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91" creationId="{DE1B83B6-7D8B-42F4-B6C3-A1E2579F3F11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4" creationId="{C778A121-FD3A-48F2-974A-0F25012D2183}"/>
          </ac:spMkLst>
        </pc:spChg>
        <pc:spChg chg="del mod topLvl">
          <ac:chgData name="Hamlet Markarian" userId="4926d2b407f31d77" providerId="LiveId" clId="{CDA4706D-CA67-4FF2-AB35-F7B7EF4A3C99}" dt="2020-04-26T17:49:50.304" v="761" actId="478"/>
          <ac:spMkLst>
            <pc:docMk/>
            <pc:sldMk cId="1100653396" sldId="1422"/>
            <ac:spMk id="97" creationId="{85FE3E67-B4D1-4731-9AF3-9C099CE87A9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0" creationId="{7B35BACB-A465-4665-8A80-8F9723D4E364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03" creationId="{887C8C3A-ABB8-49D5-BBE7-639E0D15CD0C}"/>
          </ac:spMkLst>
        </pc:spChg>
        <pc:spChg chg="add del mod">
          <ac:chgData name="Hamlet Markarian" userId="4926d2b407f31d77" providerId="LiveId" clId="{CDA4706D-CA67-4FF2-AB35-F7B7EF4A3C99}" dt="2020-04-26T17:43:17.111" v="729" actId="478"/>
          <ac:spMkLst>
            <pc:docMk/>
            <pc:sldMk cId="1100653396" sldId="1422"/>
            <ac:spMk id="105" creationId="{FB545689-A166-4814-8A42-BBB3B5017FEA}"/>
          </ac:spMkLst>
        </pc:spChg>
        <pc:spChg chg="add del mod">
          <ac:chgData name="Hamlet Markarian" userId="4926d2b407f31d77" providerId="LiveId" clId="{CDA4706D-CA67-4FF2-AB35-F7B7EF4A3C99}" dt="2020-04-26T17:43:19.126" v="730" actId="478"/>
          <ac:spMkLst>
            <pc:docMk/>
            <pc:sldMk cId="1100653396" sldId="1422"/>
            <ac:spMk id="106" creationId="{EB8EBB46-8BAB-4AB0-B518-71BD3CE089AC}"/>
          </ac:spMkLst>
        </pc:spChg>
        <pc:spChg chg="del mod topLvl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08" creationId="{437E5D8A-378B-4AD8-805A-0FA91273740D}"/>
          </ac:spMkLst>
        </pc:spChg>
        <pc:spChg chg="del mod topLvl">
          <ac:chgData name="Hamlet Markarian" userId="4926d2b407f31d77" providerId="LiveId" clId="{CDA4706D-CA67-4FF2-AB35-F7B7EF4A3C99}" dt="2020-04-26T17:53:51.656" v="854" actId="478"/>
          <ac:spMkLst>
            <pc:docMk/>
            <pc:sldMk cId="1100653396" sldId="1422"/>
            <ac:spMk id="111" creationId="{F0AF3CA8-00C1-4E31-962F-861A61355AC3}"/>
          </ac:spMkLst>
        </pc:spChg>
        <pc:spChg chg="add mod">
          <ac:chgData name="Hamlet Markarian" userId="4926d2b407f31d77" providerId="LiveId" clId="{CDA4706D-CA67-4FF2-AB35-F7B7EF4A3C99}" dt="2020-04-26T18:28:52.448" v="1067" actId="6549"/>
          <ac:spMkLst>
            <pc:docMk/>
            <pc:sldMk cId="1100653396" sldId="1422"/>
            <ac:spMk id="113" creationId="{320E9F21-B70F-4977-9CCC-BABB0CD516A7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5" creationId="{6418DBBA-3AA6-44C7-B01C-8BB00AB898FB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CDA4706D-CA67-4FF2-AB35-F7B7EF4A3C99}" dt="2020-04-26T17:53:16.572" v="845" actId="207"/>
          <ac:spMkLst>
            <pc:docMk/>
            <pc:sldMk cId="1100653396" sldId="1422"/>
            <ac:spMk id="117" creationId="{A5CD7B5F-5F7C-4D6E-BC08-3DA69F35563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8" creationId="{DCB6E086-09C3-4880-98FF-80DA5A177384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19" creationId="{25012140-B7AA-4F1E-B2E9-106D8095EF8F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20" creationId="{21C33F51-1756-4F67-AC57-6FAFBD454E81}"/>
          </ac:spMkLst>
        </pc:spChg>
        <pc:spChg chg="add del mod">
          <ac:chgData name="Hamlet Markarian" userId="4926d2b407f31d77" providerId="LiveId" clId="{CDA4706D-CA67-4FF2-AB35-F7B7EF4A3C99}" dt="2020-04-26T17:53:27.550" v="847" actId="478"/>
          <ac:spMkLst>
            <pc:docMk/>
            <pc:sldMk cId="1100653396" sldId="1422"/>
            <ac:spMk id="121" creationId="{709F40C5-F004-484F-944B-3380EC2C3546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2" creationId="{71518B46-56C1-4F3E-81FB-35DC4308FBD2}"/>
          </ac:spMkLst>
        </pc:spChg>
        <pc:spChg chg="add mod">
          <ac:chgData name="Hamlet Markarian" userId="4926d2b407f31d77" providerId="LiveId" clId="{CDA4706D-CA67-4FF2-AB35-F7B7EF4A3C99}" dt="2020-04-26T18:05:06.792" v="976" actId="164"/>
          <ac:spMkLst>
            <pc:docMk/>
            <pc:sldMk cId="1100653396" sldId="1422"/>
            <ac:spMk id="123" creationId="{8F2A826E-2210-4402-BB38-516B982BE66D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24" creationId="{53F855A6-38B3-496F-9876-ED1B91E9CA0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5" creationId="{F30A923B-C05A-49D8-BECD-3263F780A69C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6" creationId="{38FF5E4F-C5A5-4700-9A59-915111862F22}"/>
          </ac:spMkLst>
        </pc:spChg>
        <pc:spChg chg="add del mod">
          <ac:chgData name="Hamlet Markarian" userId="4926d2b407f31d77" providerId="LiveId" clId="{CDA4706D-CA67-4FF2-AB35-F7B7EF4A3C99}" dt="2020-04-26T17:54:44.104" v="868" actId="478"/>
          <ac:spMkLst>
            <pc:docMk/>
            <pc:sldMk cId="1100653396" sldId="1422"/>
            <ac:spMk id="127" creationId="{404A9B13-EE8E-4F9A-B941-F6274F595D12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29" creationId="{276B3060-AC5F-49D4-AA6F-4C04457ECE9D}"/>
          </ac:spMkLst>
        </pc:spChg>
        <pc:spChg chg="add mod">
          <ac:chgData name="Hamlet Markarian" userId="4926d2b407f31d77" providerId="LiveId" clId="{CDA4706D-CA67-4FF2-AB35-F7B7EF4A3C99}" dt="2020-04-26T17:55:15.833" v="874" actId="571"/>
          <ac:spMkLst>
            <pc:docMk/>
            <pc:sldMk cId="1100653396" sldId="1422"/>
            <ac:spMk id="130" creationId="{ED6E8F14-4143-4524-9993-D343A2ED6F56}"/>
          </ac:spMkLst>
        </pc:spChg>
        <pc:spChg chg="add mod">
          <ac:chgData name="Hamlet Markarian" userId="4926d2b407f31d77" providerId="LiveId" clId="{CDA4706D-CA67-4FF2-AB35-F7B7EF4A3C99}" dt="2020-04-26T17:55:19.975" v="876" actId="571"/>
          <ac:spMkLst>
            <pc:docMk/>
            <pc:sldMk cId="1100653396" sldId="1422"/>
            <ac:spMk id="131" creationId="{8ABDCAD6-141A-4044-90E6-309EAD2A5862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34" creationId="{BF3E92DD-0224-469B-BD1B-0ADCAE37C4A5}"/>
          </ac:spMkLst>
        </pc:spChg>
        <pc:spChg chg="add mod">
          <ac:chgData name="Hamlet Markarian" userId="4926d2b407f31d77" providerId="LiveId" clId="{CDA4706D-CA67-4FF2-AB35-F7B7EF4A3C99}" dt="2020-04-26T18:05:00.512" v="973" actId="164"/>
          <ac:spMkLst>
            <pc:docMk/>
            <pc:sldMk cId="1100653396" sldId="1422"/>
            <ac:spMk id="135" creationId="{278598F6-14C8-480B-AF4F-E543EABBCA35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7" creationId="{EE072525-DEA4-4396-B43C-82B90F7C3CFA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38" creationId="{F0AF8D75-8D9B-446E-8CA5-17086D49A2C8}"/>
          </ac:spMkLst>
        </pc:spChg>
        <pc:spChg chg="add del mod">
          <ac:chgData name="Hamlet Markarian" userId="4926d2b407f31d77" providerId="LiveId" clId="{CDA4706D-CA67-4FF2-AB35-F7B7EF4A3C99}" dt="2020-04-26T18:03:39.224" v="956" actId="478"/>
          <ac:spMkLst>
            <pc:docMk/>
            <pc:sldMk cId="1100653396" sldId="1422"/>
            <ac:spMk id="140" creationId="{33F008D4-03B9-4392-A95F-64693BA7C4FD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1" creationId="{1B44D193-EB36-44D1-911C-0D44C556B16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3" creationId="{D66A6C11-9D4E-4C48-88F7-422C31258878}"/>
          </ac:spMkLst>
        </pc:spChg>
        <pc:spChg chg="add mod">
          <ac:chgData name="Hamlet Markarian" userId="4926d2b407f31d77" providerId="LiveId" clId="{CDA4706D-CA67-4FF2-AB35-F7B7EF4A3C99}" dt="2020-04-26T18:05:11.199" v="978" actId="164"/>
          <ac:spMkLst>
            <pc:docMk/>
            <pc:sldMk cId="1100653396" sldId="1422"/>
            <ac:spMk id="144" creationId="{3642F095-2404-41EC-83A1-7900BDFE3E7C}"/>
          </ac:spMkLst>
        </pc:spChg>
        <pc:spChg chg="add mod">
          <ac:chgData name="Hamlet Markarian" userId="4926d2b407f31d77" providerId="LiveId" clId="{CDA4706D-CA67-4FF2-AB35-F7B7EF4A3C99}" dt="2020-04-26T18:05:04.716" v="975" actId="164"/>
          <ac:spMkLst>
            <pc:docMk/>
            <pc:sldMk cId="1100653396" sldId="1422"/>
            <ac:spMk id="146" creationId="{1A2678C7-3AA5-4802-9058-4A6F64ACCBC0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7" creationId="{35C4210A-8591-456A-ACC6-90455C1FD48A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8" creationId="{CCD45358-995C-4A6E-8E94-25DBAC062987}"/>
          </ac:spMkLst>
        </pc:spChg>
        <pc:spChg chg="add mod">
          <ac:chgData name="Hamlet Markarian" userId="4926d2b407f31d77" providerId="LiveId" clId="{CDA4706D-CA67-4FF2-AB35-F7B7EF4A3C99}" dt="2020-04-26T18:04:58.320" v="972" actId="164"/>
          <ac:spMkLst>
            <pc:docMk/>
            <pc:sldMk cId="1100653396" sldId="1422"/>
            <ac:spMk id="149" creationId="{1011454C-77CF-487B-9E68-65F1A50BE400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0" creationId="{074793FE-53DE-462B-AE2F-A70B5D4F20BC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1" creationId="{4D48E556-0ABE-4E82-9027-90CD461D8963}"/>
          </ac:spMkLst>
        </pc:spChg>
        <pc:spChg chg="add mod">
          <ac:chgData name="Hamlet Markarian" userId="4926d2b407f31d77" providerId="LiveId" clId="{CDA4706D-CA67-4FF2-AB35-F7B7EF4A3C99}" dt="2020-04-26T18:05:02.590" v="974" actId="164"/>
          <ac:spMkLst>
            <pc:docMk/>
            <pc:sldMk cId="1100653396" sldId="1422"/>
            <ac:spMk id="152" creationId="{E2C2560F-8183-4A57-B02B-49FFC8B730B3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3" creationId="{E92D404F-5B9B-4F59-A52C-047D3C2771FD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4" creationId="{343B698B-DCAE-442C-9694-28D9962E1784}"/>
          </ac:spMkLst>
        </pc:spChg>
        <pc:spChg chg="add mod">
          <ac:chgData name="Hamlet Markarian" userId="4926d2b407f31d77" providerId="LiveId" clId="{CDA4706D-CA67-4FF2-AB35-F7B7EF4A3C99}" dt="2020-04-26T18:04:55.168" v="971" actId="164"/>
          <ac:spMkLst>
            <pc:docMk/>
            <pc:sldMk cId="1100653396" sldId="1422"/>
            <ac:spMk id="155" creationId="{5BDFB1BE-46B9-412A-BE0A-2E417C0D7605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3" creationId="{7D36755A-058A-4F3B-A75B-A06D1D55F32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4" creationId="{80111469-7A7E-463B-A431-1924C835D9F1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5" creationId="{1909B621-AAF4-453E-B5DF-CF3504A71383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6" creationId="{7F62EBBF-FA2D-4A0A-AC95-7225BE1B4DE6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7" creationId="{518461FC-0020-4430-A701-7CDA5D08333A}"/>
          </ac:spMkLst>
        </pc:spChg>
        <pc:spChg chg="del">
          <ac:chgData name="Hamlet Markarian" userId="4926d2b407f31d77" providerId="LiveId" clId="{CDA4706D-CA67-4FF2-AB35-F7B7EF4A3C99}" dt="2020-04-26T17:25:03.922" v="509" actId="478"/>
          <ac:spMkLst>
            <pc:docMk/>
            <pc:sldMk cId="1100653396" sldId="1422"/>
            <ac:spMk id="168" creationId="{D481AFA2-35AB-4C98-AF10-951156B2EF75}"/>
          </ac:spMkLst>
        </pc:spChg>
        <pc:grpChg chg="add mod">
          <ac:chgData name="Hamlet Markarian" userId="4926d2b407f31d77" providerId="LiveId" clId="{CDA4706D-CA67-4FF2-AB35-F7B7EF4A3C99}" dt="2020-04-26T18:04:55.168" v="971" actId="164"/>
          <ac:grpSpMkLst>
            <pc:docMk/>
            <pc:sldMk cId="1100653396" sldId="1422"/>
            <ac:grpSpMk id="4" creationId="{0E238FDE-EB8A-4226-92DC-F8839BF8BC3C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6" creationId="{22EFC225-850A-46EE-9510-C4CE3881A1AA}"/>
          </ac:grpSpMkLst>
        </pc:grpChg>
        <pc:grpChg chg="add mod">
          <ac:chgData name="Hamlet Markarian" userId="4926d2b407f31d77" providerId="LiveId" clId="{CDA4706D-CA67-4FF2-AB35-F7B7EF4A3C99}" dt="2020-04-26T18:05:16.597" v="979" actId="465"/>
          <ac:grpSpMkLst>
            <pc:docMk/>
            <pc:sldMk cId="1100653396" sldId="1422"/>
            <ac:grpSpMk id="7" creationId="{56FCE028-3651-41B5-867B-7294D89F92AF}"/>
          </ac:grpSpMkLst>
        </pc:grpChg>
        <pc:grpChg chg="add mod">
          <ac:chgData name="Hamlet Markarian" userId="4926d2b407f31d77" providerId="LiveId" clId="{CDA4706D-CA67-4FF2-AB35-F7B7EF4A3C99}" dt="2020-04-26T18:05:02.590" v="974" actId="164"/>
          <ac:grpSpMkLst>
            <pc:docMk/>
            <pc:sldMk cId="1100653396" sldId="1422"/>
            <ac:grpSpMk id="8" creationId="{20934FF2-FA3A-4D46-8A19-6B40E785416A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9" creationId="{A4D9D06C-BC03-4450-BBA0-009E4FD8D4DE}"/>
          </ac:grpSpMkLst>
        </pc:grpChg>
        <pc:grpChg chg="add mod">
          <ac:chgData name="Hamlet Markarian" userId="4926d2b407f31d77" providerId="LiveId" clId="{CDA4706D-CA67-4FF2-AB35-F7B7EF4A3C99}" dt="2020-04-26T18:05:33.432" v="983" actId="1035"/>
          <ac:grpSpMkLst>
            <pc:docMk/>
            <pc:sldMk cId="1100653396" sldId="1422"/>
            <ac:grpSpMk id="10" creationId="{1C519E13-8C6A-445F-9A9D-24D2158E2C60}"/>
          </ac:grpSpMkLst>
        </pc:grpChg>
        <pc:grpChg chg="add mod">
          <ac:chgData name="Hamlet Markarian" userId="4926d2b407f31d77" providerId="LiveId" clId="{CDA4706D-CA67-4FF2-AB35-F7B7EF4A3C99}" dt="2020-04-26T18:26:14.575" v="1064" actId="6549"/>
          <ac:grpSpMkLst>
            <pc:docMk/>
            <pc:sldMk cId="1100653396" sldId="1422"/>
            <ac:grpSpMk id="11" creationId="{22E178D5-97C8-483D-884C-8E60E5D68ACA}"/>
          </ac:grpSpMkLst>
        </pc:grpChg>
        <pc:grpChg chg="add mod">
          <ac:chgData name="Hamlet Markarian" userId="4926d2b407f31d77" providerId="LiveId" clId="{CDA4706D-CA67-4FF2-AB35-F7B7EF4A3C99}" dt="2020-04-26T18:05:11.199" v="978" actId="164"/>
          <ac:grpSpMkLst>
            <pc:docMk/>
            <pc:sldMk cId="1100653396" sldId="1422"/>
            <ac:grpSpMk id="12" creationId="{3F53638B-FAD4-4F81-A844-E8DC5A196E9C}"/>
          </ac:grpSpMkLst>
        </pc:grpChg>
        <pc:grpChg chg="add del ord">
          <ac:chgData name="Hamlet Markarian" userId="4926d2b407f31d77" providerId="LiveId" clId="{CDA4706D-CA67-4FF2-AB35-F7B7EF4A3C99}" dt="2020-04-26T17:33:54.249" v="687" actId="478"/>
          <ac:grpSpMkLst>
            <pc:docMk/>
            <pc:sldMk cId="1100653396" sldId="1422"/>
            <ac:grpSpMk id="36" creationId="{D9101F1C-6733-4D11-BE52-373304A0EA0A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87" creationId="{5587471E-14A6-428B-97E6-70DBBF98B912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0" creationId="{7E2838C1-9DB5-4819-B82A-AF7F96766D0E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3" creationId="{3BA82CFC-555C-4B32-BCB2-74D7C8B1B304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6" creationId="{DE53768E-198C-4075-8EDA-53D3909F4519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99" creationId="{B5149506-E7C8-421C-B2EA-96C5F9B88423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2" creationId="{B5DC7CEC-2F74-4F66-A7D2-8DC2DAC860AD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07" creationId="{F2553E19-F901-4A24-9237-733574D7ED36}"/>
          </ac:grpSpMkLst>
        </pc:grpChg>
        <pc:grpChg chg="add del mod">
          <ac:chgData name="Hamlet Markarian" userId="4926d2b407f31d77" providerId="LiveId" clId="{CDA4706D-CA67-4FF2-AB35-F7B7EF4A3C99}" dt="2020-04-26T17:39:49.169" v="718" actId="165"/>
          <ac:grpSpMkLst>
            <pc:docMk/>
            <pc:sldMk cId="1100653396" sldId="1422"/>
            <ac:grpSpMk id="110" creationId="{B4834EFA-7FB0-4F4D-AAD1-56168B9B2E3F}"/>
          </ac:grpSpMkLst>
        </pc:grpChg>
        <pc:picChg chg="add del mod">
          <ac:chgData name="Hamlet Markarian" userId="4926d2b407f31d77" providerId="LiveId" clId="{CDA4706D-CA67-4FF2-AB35-F7B7EF4A3C99}" dt="2020-04-26T17:34:04.858" v="691" actId="21"/>
          <ac:picMkLst>
            <pc:docMk/>
            <pc:sldMk cId="1100653396" sldId="1422"/>
            <ac:picMk id="3" creationId="{D73A3C3E-19D5-481A-A4CD-FAF2D1EC51B4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5" creationId="{B514D683-38CF-4E25-987D-26E4992B1267}"/>
          </ac:picMkLst>
        </pc:picChg>
        <pc:picChg chg="del">
          <ac:chgData name="Hamlet Markarian" userId="4926d2b407f31d77" providerId="LiveId" clId="{CDA4706D-CA67-4FF2-AB35-F7B7EF4A3C99}" dt="2020-04-26T17:25:03.922" v="509" actId="478"/>
          <ac:picMkLst>
            <pc:docMk/>
            <pc:sldMk cId="1100653396" sldId="1422"/>
            <ac:picMk id="31" creationId="{425BFFA3-FE2D-4197-9D4B-DE69066E9139}"/>
          </ac:picMkLst>
        </pc:picChg>
        <pc:picChg chg="add">
          <ac:chgData name="Hamlet Markarian" userId="4926d2b407f31d77" providerId="LiveId" clId="{CDA4706D-CA67-4FF2-AB35-F7B7EF4A3C99}" dt="2020-04-26T17:34:23.101" v="698"/>
          <ac:picMkLst>
            <pc:docMk/>
            <pc:sldMk cId="1100653396" sldId="1422"/>
            <ac:picMk id="78" creationId="{98F03D2B-458E-457C-BCDC-DDAC5427933E}"/>
          </ac:picMkLst>
        </pc:picChg>
        <pc:picChg chg="del mod topLvl">
          <ac:chgData name="Hamlet Markarian" userId="4926d2b407f31d77" providerId="LiveId" clId="{CDA4706D-CA67-4FF2-AB35-F7B7EF4A3C99}" dt="2020-04-26T17:39:52.168" v="719" actId="478"/>
          <ac:picMkLst>
            <pc:docMk/>
            <pc:sldMk cId="1100653396" sldId="1422"/>
            <ac:picMk id="89" creationId="{196C3452-0AA8-4C50-B913-13B3376CA26D}"/>
          </ac:picMkLst>
        </pc:picChg>
        <pc:picChg chg="del mod topLvl">
          <ac:chgData name="Hamlet Markarian" userId="4926d2b407f31d77" providerId="LiveId" clId="{CDA4706D-CA67-4FF2-AB35-F7B7EF4A3C99}" dt="2020-04-26T17:40:03.058" v="726" actId="478"/>
          <ac:picMkLst>
            <pc:docMk/>
            <pc:sldMk cId="1100653396" sldId="1422"/>
            <ac:picMk id="92" creationId="{517C12DF-4FAB-4867-8B99-711022AFF0D8}"/>
          </ac:picMkLst>
        </pc:picChg>
        <pc:picChg chg="del mod topLvl">
          <ac:chgData name="Hamlet Markarian" userId="4926d2b407f31d77" providerId="LiveId" clId="{CDA4706D-CA67-4FF2-AB35-F7B7EF4A3C99}" dt="2020-04-26T17:39:53.781" v="720" actId="478"/>
          <ac:picMkLst>
            <pc:docMk/>
            <pc:sldMk cId="1100653396" sldId="1422"/>
            <ac:picMk id="95" creationId="{4D4443F1-2DBA-4D2F-8C42-551C1DBCC926}"/>
          </ac:picMkLst>
        </pc:picChg>
        <pc:picChg chg="del mod topLvl">
          <ac:chgData name="Hamlet Markarian" userId="4926d2b407f31d77" providerId="LiveId" clId="{CDA4706D-CA67-4FF2-AB35-F7B7EF4A3C99}" dt="2020-04-26T17:39:55.318" v="721" actId="478"/>
          <ac:picMkLst>
            <pc:docMk/>
            <pc:sldMk cId="1100653396" sldId="1422"/>
            <ac:picMk id="98" creationId="{C218D4E9-F200-4C19-B895-57C0F578ED5C}"/>
          </ac:picMkLst>
        </pc:picChg>
        <pc:picChg chg="del mod topLvl">
          <ac:chgData name="Hamlet Markarian" userId="4926d2b407f31d77" providerId="LiveId" clId="{CDA4706D-CA67-4FF2-AB35-F7B7EF4A3C99}" dt="2020-04-26T17:40:01.574" v="725" actId="478"/>
          <ac:picMkLst>
            <pc:docMk/>
            <pc:sldMk cId="1100653396" sldId="1422"/>
            <ac:picMk id="101" creationId="{51F9B410-0168-45A2-916D-2C895623C179}"/>
          </ac:picMkLst>
        </pc:picChg>
        <pc:picChg chg="del mod topLvl">
          <ac:chgData name="Hamlet Markarian" userId="4926d2b407f31d77" providerId="LiveId" clId="{CDA4706D-CA67-4FF2-AB35-F7B7EF4A3C99}" dt="2020-04-26T17:39:59.888" v="724" actId="478"/>
          <ac:picMkLst>
            <pc:docMk/>
            <pc:sldMk cId="1100653396" sldId="1422"/>
            <ac:picMk id="104" creationId="{E6163433-2545-4853-BACF-AE1460488F75}"/>
          </ac:picMkLst>
        </pc:picChg>
        <pc:picChg chg="del mod topLvl">
          <ac:chgData name="Hamlet Markarian" userId="4926d2b407f31d77" providerId="LiveId" clId="{CDA4706D-CA67-4FF2-AB35-F7B7EF4A3C99}" dt="2020-04-26T17:39:56.736" v="722" actId="478"/>
          <ac:picMkLst>
            <pc:docMk/>
            <pc:sldMk cId="1100653396" sldId="1422"/>
            <ac:picMk id="109" creationId="{0AFCA2D4-6CD4-4030-B8B4-C6F43D345585}"/>
          </ac:picMkLst>
        </pc:picChg>
        <pc:picChg chg="del mod topLvl">
          <ac:chgData name="Hamlet Markarian" userId="4926d2b407f31d77" providerId="LiveId" clId="{CDA4706D-CA67-4FF2-AB35-F7B7EF4A3C99}" dt="2020-04-26T17:39:58.221" v="723" actId="478"/>
          <ac:picMkLst>
            <pc:docMk/>
            <pc:sldMk cId="1100653396" sldId="1422"/>
            <ac:picMk id="112" creationId="{D6CB1395-654B-444F-B16A-93B12AA85A7E}"/>
          </ac:picMkLst>
        </pc:picChg>
        <pc:cxnChg chg="del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28" creationId="{9F7A9537-3EB4-4B9F-84C5-D081C164C6AD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2" creationId="{FB77F2B1-1833-4167-AB5C-C2CE58D47F5E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3" creationId="{5646F8F7-777D-4DF1-B7DA-0AB8449E353A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6" creationId="{7AA27600-C071-418B-8316-6B9012A1A7EC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39" creationId="{03B68882-49D3-4033-B01C-D2CA04639790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2" creationId="{1E8C4095-BE32-4070-9484-F62EDB5D5CCF}"/>
          </ac:cxnSpMkLst>
        </pc:cxnChg>
        <pc:cxnChg chg="del mod">
          <ac:chgData name="Hamlet Markarian" userId="4926d2b407f31d77" providerId="LiveId" clId="{CDA4706D-CA67-4FF2-AB35-F7B7EF4A3C99}" dt="2020-04-26T17:25:03.922" v="509" actId="478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add">
        <pc:chgData name="Hamlet Markarian" userId="4926d2b407f31d77" providerId="LiveId" clId="{CDA4706D-CA67-4FF2-AB35-F7B7EF4A3C99}" dt="2020-04-26T17:34:21.123" v="697" actId="21"/>
        <pc:sldMkLst>
          <pc:docMk/>
          <pc:sldMk cId="1975479329" sldId="1458"/>
        </pc:sldMkLst>
        <pc:spChg chg="add del">
          <ac:chgData name="Hamlet Markarian" userId="4926d2b407f31d77" providerId="LiveId" clId="{CDA4706D-CA67-4FF2-AB35-F7B7EF4A3C99}" dt="2020-04-24T10:52:54.277" v="143"/>
          <ac:spMkLst>
            <pc:docMk/>
            <pc:sldMk cId="1975479329" sldId="1458"/>
            <ac:spMk id="2" creationId="{AC8BCC9D-F115-45C8-9DA7-47D3CD0A7BD7}"/>
          </ac:spMkLst>
        </pc:spChg>
        <pc:spChg chg="add mod ord">
          <ac:chgData name="Hamlet Markarian" userId="4926d2b407f31d77" providerId="LiveId" clId="{CDA4706D-CA67-4FF2-AB35-F7B7EF4A3C99}" dt="2020-04-26T17:24:28.982" v="506" actId="14100"/>
          <ac:spMkLst>
            <pc:docMk/>
            <pc:sldMk cId="1975479329" sldId="1458"/>
            <ac:spMk id="2" creationId="{D652492A-175D-49C5-988E-4FD68AAC2DE1}"/>
          </ac:spMkLst>
        </pc:spChg>
        <pc:spChg chg="del">
          <ac:chgData name="Hamlet Markarian" userId="4926d2b407f31d77" providerId="LiveId" clId="{CDA4706D-CA67-4FF2-AB35-F7B7EF4A3C99}" dt="2020-04-24T10:51:55.019" v="94" actId="478"/>
          <ac:spMkLst>
            <pc:docMk/>
            <pc:sldMk cId="1975479329" sldId="1458"/>
            <ac:spMk id="3" creationId="{00000000-0000-0000-0000-000000000000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4" creationId="{F260F117-75DA-4470-9C7A-B94599B12037}"/>
          </ac:spMkLst>
        </pc:spChg>
        <pc:spChg chg="add del mod">
          <ac:chgData name="Hamlet Markarian" userId="4926d2b407f31d77" providerId="LiveId" clId="{CDA4706D-CA67-4FF2-AB35-F7B7EF4A3C99}" dt="2020-04-24T10:55:50.782" v="160"/>
          <ac:spMkLst>
            <pc:docMk/>
            <pc:sldMk cId="1975479329" sldId="1458"/>
            <ac:spMk id="5" creationId="{93C1351B-8D3E-4E66-BB60-C634C7C8D1A8}"/>
          </ac:spMkLst>
        </pc:spChg>
        <pc:spChg chg="mod ord">
          <ac:chgData name="Hamlet Markarian" userId="4926d2b407f31d77" providerId="LiveId" clId="{CDA4706D-CA67-4FF2-AB35-F7B7EF4A3C99}" dt="2020-04-24T11:20:19.676" v="478" actId="207"/>
          <ac:spMkLst>
            <pc:docMk/>
            <pc:sldMk cId="1975479329" sldId="1458"/>
            <ac:spMk id="8" creationId="{A3D43B73-2B0A-4CDF-8104-3D3F930D4D40}"/>
          </ac:spMkLst>
        </pc:spChg>
        <pc:spChg chg="mod ord">
          <ac:chgData name="Hamlet Markarian" userId="4926d2b407f31d77" providerId="LiveId" clId="{CDA4706D-CA67-4FF2-AB35-F7B7EF4A3C99}" dt="2020-04-24T10:58:37.746" v="172" actId="1076"/>
          <ac:spMkLst>
            <pc:docMk/>
            <pc:sldMk cId="1975479329" sldId="1458"/>
            <ac:spMk id="11" creationId="{6234FF5F-C05B-4B1F-8B2B-A5240EE71B76}"/>
          </ac:spMkLst>
        </pc:spChg>
        <pc:spChg chg="mod">
          <ac:chgData name="Hamlet Markarian" userId="4926d2b407f31d77" providerId="LiveId" clId="{CDA4706D-CA67-4FF2-AB35-F7B7EF4A3C99}" dt="2020-04-24T11:06:11.001" v="236" actId="1076"/>
          <ac:spMkLst>
            <pc:docMk/>
            <pc:sldMk cId="1975479329" sldId="1458"/>
            <ac:spMk id="14" creationId="{8C0A38DE-7E13-4312-9AFA-866AA71C4C95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6" creationId="{CDCA7F9F-D2F1-49BB-B4FE-241AAB102C5F}"/>
          </ac:spMkLst>
        </pc:spChg>
        <pc:spChg chg="add mod ord">
          <ac:chgData name="Hamlet Markarian" userId="4926d2b407f31d77" providerId="LiveId" clId="{CDA4706D-CA67-4FF2-AB35-F7B7EF4A3C99}" dt="2020-04-26T17:24:09.069" v="505" actId="167"/>
          <ac:spMkLst>
            <pc:docMk/>
            <pc:sldMk cId="1975479329" sldId="1458"/>
            <ac:spMk id="47" creationId="{B661B58D-F3C4-4CDF-B687-5ED53586E698}"/>
          </ac:spMkLst>
        </pc:spChg>
        <pc:spChg chg="add mod">
          <ac:chgData name="Hamlet Markarian" userId="4926d2b407f31d77" providerId="LiveId" clId="{CDA4706D-CA67-4FF2-AB35-F7B7EF4A3C99}" dt="2020-04-26T17:20:48.219" v="493" actId="207"/>
          <ac:spMkLst>
            <pc:docMk/>
            <pc:sldMk cId="1975479329" sldId="1458"/>
            <ac:spMk id="48" creationId="{332C15E3-EACB-48C6-8416-C07C6C766277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49" creationId="{B37CDC7A-D920-46F8-99A3-C79530B4589E}"/>
          </ac:spMkLst>
        </pc:spChg>
        <pc:spChg chg="add mod">
          <ac:chgData name="Hamlet Markarian" userId="4926d2b407f31d77" providerId="LiveId" clId="{CDA4706D-CA67-4FF2-AB35-F7B7EF4A3C99}" dt="2020-04-24T11:06:23.523" v="237" actId="1076"/>
          <ac:spMkLst>
            <pc:docMk/>
            <pc:sldMk cId="1975479329" sldId="1458"/>
            <ac:spMk id="50" creationId="{8B7F131B-5752-4FD4-980C-4C14583B4E4B}"/>
          </ac:spMkLst>
        </pc:spChg>
        <pc:spChg chg="add del mod ord">
          <ac:chgData name="Hamlet Markarian" userId="4926d2b407f31d77" providerId="LiveId" clId="{CDA4706D-CA67-4FF2-AB35-F7B7EF4A3C99}" dt="2020-04-26T17:23:54.001" v="502" actId="478"/>
          <ac:spMkLst>
            <pc:docMk/>
            <pc:sldMk cId="1975479329" sldId="1458"/>
            <ac:spMk id="86" creationId="{16A7EA59-E5A1-4D31-8078-25FA81F9C274}"/>
          </ac:spMkLst>
        </pc:spChg>
        <pc:grpChg chg="del">
          <ac:chgData name="Hamlet Markarian" userId="4926d2b407f31d77" providerId="LiveId" clId="{CDA4706D-CA67-4FF2-AB35-F7B7EF4A3C99}" dt="2020-04-24T10:50:51.316" v="77" actId="478"/>
          <ac:grpSpMkLst>
            <pc:docMk/>
            <pc:sldMk cId="1975479329" sldId="1458"/>
            <ac:grpSpMk id="6" creationId="{B0D195E9-48F3-4933-B33B-103A0F8178C2}"/>
          </ac:grpSpMkLst>
        </pc:grpChg>
        <pc:grpChg chg="add mod">
          <ac:chgData name="Hamlet Markarian" userId="4926d2b407f31d77" providerId="LiveId" clId="{CDA4706D-CA67-4FF2-AB35-F7B7EF4A3C99}" dt="2020-04-24T11:11:58.019" v="422" actId="1038"/>
          <ac:grpSpMkLst>
            <pc:docMk/>
            <pc:sldMk cId="1975479329" sldId="1458"/>
            <ac:grpSpMk id="52" creationId="{59733A07-977A-44ED-A767-75246F703690}"/>
          </ac:grpSpMkLst>
        </pc:grpChg>
        <pc:picChg chg="del">
          <ac:chgData name="Hamlet Markarian" userId="4926d2b407f31d77" providerId="LiveId" clId="{CDA4706D-CA67-4FF2-AB35-F7B7EF4A3C99}" dt="2020-04-24T10:51:15.773" v="83" actId="478"/>
          <ac:picMkLst>
            <pc:docMk/>
            <pc:sldMk cId="1975479329" sldId="1458"/>
            <ac:picMk id="7" creationId="{1190B5BC-289C-480A-9F4B-8A49BF1CA8AF}"/>
          </ac:picMkLst>
        </pc:picChg>
        <pc:picChg chg="add del mod ord">
          <ac:chgData name="Hamlet Markarian" userId="4926d2b407f31d77" providerId="LiveId" clId="{CDA4706D-CA67-4FF2-AB35-F7B7EF4A3C99}" dt="2020-04-26T17:21:00.780" v="494" actId="478"/>
          <ac:picMkLst>
            <pc:docMk/>
            <pc:sldMk cId="1975479329" sldId="1458"/>
            <ac:picMk id="9" creationId="{C9545F2A-6B36-48F4-9F15-94670C727778}"/>
          </ac:picMkLst>
        </pc:picChg>
        <pc:picChg chg="add del mod ord">
          <ac:chgData name="Hamlet Markarian" userId="4926d2b407f31d77" providerId="LiveId" clId="{CDA4706D-CA67-4FF2-AB35-F7B7EF4A3C99}" dt="2020-04-26T17:24:03.928" v="504" actId="167"/>
          <ac:picMkLst>
            <pc:docMk/>
            <pc:sldMk cId="1975479329" sldId="1458"/>
            <ac:picMk id="51" creationId="{B5E18D5A-18D2-4EE3-ABBC-E4DA2E0AAC57}"/>
          </ac:picMkLst>
        </pc:picChg>
        <pc:picChg chg="add del mod">
          <ac:chgData name="Hamlet Markarian" userId="4926d2b407f31d77" providerId="LiveId" clId="{CDA4706D-CA67-4FF2-AB35-F7B7EF4A3C99}" dt="2020-04-26T17:34:21.123" v="697" actId="21"/>
          <ac:picMkLst>
            <pc:docMk/>
            <pc:sldMk cId="1975479329" sldId="1458"/>
            <ac:picMk id="87" creationId="{FEC7F0F2-A297-4949-AEF3-9A85639BA485}"/>
          </ac:picMkLst>
        </pc:picChg>
      </pc:sldChg>
      <pc:sldChg chg="add del">
        <pc:chgData name="Hamlet Markarian" userId="4926d2b407f31d77" providerId="LiveId" clId="{CDA4706D-CA67-4FF2-AB35-F7B7EF4A3C99}" dt="2020-04-26T17:24:55.548" v="508"/>
        <pc:sldMkLst>
          <pc:docMk/>
          <pc:sldMk cId="411224416" sldId="1459"/>
        </pc:sldMkLst>
      </pc:sldChg>
      <pc:sldChg chg="addSp delSp modSp add">
        <pc:chgData name="Hamlet Markarian" userId="4926d2b407f31d77" providerId="LiveId" clId="{CDA4706D-CA67-4FF2-AB35-F7B7EF4A3C99}" dt="2020-04-26T18:54:39.849" v="1312" actId="167"/>
        <pc:sldMkLst>
          <pc:docMk/>
          <pc:sldMk cId="1848539735" sldId="1459"/>
        </pc:sldMkLst>
        <pc:spChg chg="add del mod ord">
          <ac:chgData name="Hamlet Markarian" userId="4926d2b407f31d77" providerId="LiveId" clId="{CDA4706D-CA67-4FF2-AB35-F7B7EF4A3C99}" dt="2020-04-26T18:54:33.747" v="1311" actId="167"/>
          <ac:spMkLst>
            <pc:docMk/>
            <pc:sldMk cId="1848539735" sldId="1459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37:33.085" v="1158" actId="14100"/>
          <ac:spMkLst>
            <pc:docMk/>
            <pc:sldMk cId="1848539735" sldId="1459"/>
            <ac:spMk id="32" creationId="{047F756B-95A0-4B00-9651-DE71B947589C}"/>
          </ac:spMkLst>
        </pc:spChg>
        <pc:spChg chg="mod">
          <ac:chgData name="Hamlet Markarian" userId="4926d2b407f31d77" providerId="LiveId" clId="{CDA4706D-CA67-4FF2-AB35-F7B7EF4A3C99}" dt="2020-04-26T18:37:26.564" v="1156" actId="14100"/>
          <ac:spMkLst>
            <pc:docMk/>
            <pc:sldMk cId="1848539735" sldId="1459"/>
            <ac:spMk id="74" creationId="{91923DE3-614A-41EA-A5F2-7468A9A63C28}"/>
          </ac:spMkLst>
        </pc:spChg>
        <pc:spChg chg="mod">
          <ac:chgData name="Hamlet Markarian" userId="4926d2b407f31d77" providerId="LiveId" clId="{CDA4706D-CA67-4FF2-AB35-F7B7EF4A3C99}" dt="2020-04-26T18:37:52.327" v="1168" actId="403"/>
          <ac:spMkLst>
            <pc:docMk/>
            <pc:sldMk cId="1848539735" sldId="1459"/>
            <ac:spMk id="76" creationId="{B7E21049-8281-4D07-AD7F-55DA17EFD66C}"/>
          </ac:spMkLst>
        </pc:spChg>
        <pc:spChg chg="mod">
          <ac:chgData name="Hamlet Markarian" userId="4926d2b407f31d77" providerId="LiveId" clId="{CDA4706D-CA67-4FF2-AB35-F7B7EF4A3C99}" dt="2020-04-26T18:37:28.672" v="1157" actId="14100"/>
          <ac:spMkLst>
            <pc:docMk/>
            <pc:sldMk cId="1848539735" sldId="1459"/>
            <ac:spMk id="77" creationId="{1C8A2940-9E94-432E-984F-87B7D11ED109}"/>
          </ac:spMkLst>
        </pc:spChg>
        <pc:spChg chg="mod">
          <ac:chgData name="Hamlet Markarian" userId="4926d2b407f31d77" providerId="LiveId" clId="{CDA4706D-CA67-4FF2-AB35-F7B7EF4A3C99}" dt="2020-04-26T18:37:47.749" v="1163" actId="14100"/>
          <ac:spMkLst>
            <pc:docMk/>
            <pc:sldMk cId="1848539735" sldId="1459"/>
            <ac:spMk id="79" creationId="{859D8F75-A7F1-45ED-8424-E74F361DC9CF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2" creationId="{03073772-7FED-4CBC-B89D-DCF9CEF0B8E6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88" creationId="{11A251B8-4EA1-47FF-B44E-98992EAD120C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3" creationId="{320E9F21-B70F-4977-9CCC-BABB0CD516A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53:09.167" v="1288" actId="478"/>
          <ac:spMkLst>
            <pc:docMk/>
            <pc:sldMk cId="1848539735" sldId="1459"/>
            <ac:spMk id="117" creationId="{A5CD7B5F-5F7C-4D6E-BC08-3DA69F355634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2" creationId="{71518B46-56C1-4F3E-81FB-35DC4308FBD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3" creationId="{8F2A826E-2210-4402-BB38-516B982BE66D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24" creationId="{53F855A6-38B3-496F-9876-ED1B91E9CA02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35" creationId="{278598F6-14C8-480B-AF4F-E543EABBCA35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7" creationId="{35C4210A-8591-456A-ACC6-90455C1FD48A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8" creationId="{CCD45358-995C-4A6E-8E94-25DBAC062987}"/>
          </ac:spMkLst>
        </pc:spChg>
        <pc:spChg chg="mod topLvl">
          <ac:chgData name="Hamlet Markarian" userId="4926d2b407f31d77" providerId="LiveId" clId="{CDA4706D-CA67-4FF2-AB35-F7B7EF4A3C99}" dt="2020-04-26T18:39:28.983" v="1178" actId="1036"/>
          <ac:spMkLst>
            <pc:docMk/>
            <pc:sldMk cId="1848539735" sldId="1459"/>
            <ac:spMk id="149" creationId="{1011454C-77CF-487B-9E68-65F1A50BE400}"/>
          </ac:spMkLst>
        </pc:s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4" creationId="{0E238FDE-EB8A-4226-92DC-F8839BF8BC3C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6" creationId="{22EFC225-850A-46EE-9510-C4CE3881A1AA}"/>
          </ac:grpSpMkLst>
        </pc:grpChg>
        <pc:grpChg chg="del mod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7" creationId="{56FCE028-3651-41B5-867B-7294D89F92AF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8" creationId="{20934FF2-FA3A-4D46-8A19-6B40E785416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9" creationId="{A4D9D06C-BC03-4450-BBA0-009E4FD8D4DE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0" creationId="{1C519E13-8C6A-445F-9A9D-24D2158E2C60}"/>
          </ac:grpSpMkLst>
        </pc:grpChg>
        <pc:grpChg chg="del">
          <ac:chgData name="Hamlet Markarian" userId="4926d2b407f31d77" providerId="LiveId" clId="{CDA4706D-CA67-4FF2-AB35-F7B7EF4A3C99}" dt="2020-04-26T18:06:28.399" v="987" actId="165"/>
          <ac:grpSpMkLst>
            <pc:docMk/>
            <pc:sldMk cId="1848539735" sldId="1459"/>
            <ac:grpSpMk id="11" creationId="{22E178D5-97C8-483D-884C-8E60E5D68ACA}"/>
          </ac:grpSpMkLst>
        </pc:grpChg>
        <pc:grpChg chg="del">
          <ac:chgData name="Hamlet Markarian" userId="4926d2b407f31d77" providerId="LiveId" clId="{CDA4706D-CA67-4FF2-AB35-F7B7EF4A3C99}" dt="2020-04-26T18:06:09.672" v="985" actId="478"/>
          <ac:grpSpMkLst>
            <pc:docMk/>
            <pc:sldMk cId="1848539735" sldId="1459"/>
            <ac:grpSpMk id="12" creationId="{3F53638B-FAD4-4F81-A844-E8DC5A196E9C}"/>
          </ac:grpSpMkLst>
        </pc:grpChg>
        <pc:picChg chg="add del ord">
          <ac:chgData name="Hamlet Markarian" userId="4926d2b407f31d77" providerId="LiveId" clId="{CDA4706D-CA67-4FF2-AB35-F7B7EF4A3C99}" dt="2020-04-26T18:54:06.225" v="1294"/>
          <ac:picMkLst>
            <pc:docMk/>
            <pc:sldMk cId="1848539735" sldId="1459"/>
            <ac:picMk id="40" creationId="{AC98BD2B-D6BC-4727-999C-8F41C19968E2}"/>
          </ac:picMkLst>
        </pc:picChg>
        <pc:picChg chg="add ord">
          <ac:chgData name="Hamlet Markarian" userId="4926d2b407f31d77" providerId="LiveId" clId="{CDA4706D-CA67-4FF2-AB35-F7B7EF4A3C99}" dt="2020-04-26T18:54:39.849" v="1312" actId="167"/>
          <ac:picMkLst>
            <pc:docMk/>
            <pc:sldMk cId="1848539735" sldId="1459"/>
            <ac:picMk id="41" creationId="{D7E96A82-663F-48E5-A2AD-5FB8206BA5F2}"/>
          </ac:picMkLst>
        </pc:picChg>
      </pc:sldChg>
      <pc:sldChg chg="addSp delSp modSp add">
        <pc:chgData name="Hamlet Markarian" userId="4926d2b407f31d77" providerId="LiveId" clId="{CDA4706D-CA67-4FF2-AB35-F7B7EF4A3C99}" dt="2020-04-26T18:54:57.853" v="1315" actId="167"/>
        <pc:sldMkLst>
          <pc:docMk/>
          <pc:sldMk cId="3256110320" sldId="1460"/>
        </pc:sldMkLst>
        <pc:spChg chg="del">
          <ac:chgData name="Hamlet Markarian" userId="4926d2b407f31d77" providerId="LiveId" clId="{CDA4706D-CA67-4FF2-AB35-F7B7EF4A3C99}" dt="2020-04-26T18:54:54.287" v="1313" actId="478"/>
          <ac:spMkLst>
            <pc:docMk/>
            <pc:sldMk cId="3256110320" sldId="1460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1" creationId="{4FEBCB38-E188-4A76-B08F-9B562DA8D67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2" creationId="{B5849E7D-A6DB-45AA-8AEC-8D52B1560B82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3" creationId="{D98F1ACB-18CE-41C2-A5DE-DD0064278D8E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4" creationId="{94715A1C-D05E-454D-885C-DA6E47BCF4CE}"/>
          </ac:spMkLst>
        </pc:spChg>
        <pc:spChg chg="add del">
          <ac:chgData name="Hamlet Markarian" userId="4926d2b407f31d77" providerId="LiveId" clId="{CDA4706D-CA67-4FF2-AB35-F7B7EF4A3C99}" dt="2020-04-26T18:53:12.079" v="1289" actId="478"/>
          <ac:spMkLst>
            <pc:docMk/>
            <pc:sldMk cId="3256110320" sldId="1460"/>
            <ac:spMk id="26" creationId="{0478FF0A-7C39-4796-8D63-997C0E0953FC}"/>
          </ac:spMkLst>
        </pc:spChg>
        <pc:spChg chg="add">
          <ac:chgData name="Hamlet Markarian" userId="4926d2b407f31d77" providerId="LiveId" clId="{CDA4706D-CA67-4FF2-AB35-F7B7EF4A3C99}" dt="2020-04-26T18:38:04.331" v="1170"/>
          <ac:spMkLst>
            <pc:docMk/>
            <pc:sldMk cId="3256110320" sldId="1460"/>
            <ac:spMk id="27" creationId="{F0FE6F30-0674-45E9-B560-0419ED86B809}"/>
          </ac:spMkLst>
        </pc:spChg>
        <pc:spChg chg="add ord">
          <ac:chgData name="Hamlet Markarian" userId="4926d2b407f31d77" providerId="LiveId" clId="{CDA4706D-CA67-4FF2-AB35-F7B7EF4A3C99}" dt="2020-04-26T18:54:57.853" v="1315" actId="167"/>
          <ac:spMkLst>
            <pc:docMk/>
            <pc:sldMk cId="3256110320" sldId="1460"/>
            <ac:spMk id="29" creationId="{907645B1-F668-4160-A63C-3D381C36384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32" creationId="{047F756B-95A0-4B00-9651-DE71B947589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4" creationId="{91923DE3-614A-41EA-A5F2-7468A9A63C28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6" creationId="{B7E21049-8281-4D07-AD7F-55DA17EFD66C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7" creationId="{1C8A2940-9E94-432E-984F-87B7D11ED109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79" creationId="{859D8F75-A7F1-45ED-8424-E74F361DC9CF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2" creationId="{03073772-7FED-4CBC-B89D-DCF9CEF0B8E6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88" creationId="{11A251B8-4EA1-47FF-B44E-98992EAD120C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3" creationId="{320E9F21-B70F-4977-9CCC-BABB0CD516A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38:03.902" v="1169" actId="478"/>
          <ac:spMkLst>
            <pc:docMk/>
            <pc:sldMk cId="3256110320" sldId="1460"/>
            <ac:spMk id="117" creationId="{A5CD7B5F-5F7C-4D6E-BC08-3DA69F355634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2" creationId="{71518B46-56C1-4F3E-81FB-35DC4308FBD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3" creationId="{8F2A826E-2210-4402-BB38-516B982BE66D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24" creationId="{53F855A6-38B3-496F-9876-ED1B91E9CA02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35" creationId="{278598F6-14C8-480B-AF4F-E543EABBCA35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7" creationId="{35C4210A-8591-456A-ACC6-90455C1FD48A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8" creationId="{CCD45358-995C-4A6E-8E94-25DBAC062987}"/>
          </ac:spMkLst>
        </pc:spChg>
        <pc:spChg chg="mod">
          <ac:chgData name="Hamlet Markarian" userId="4926d2b407f31d77" providerId="LiveId" clId="{CDA4706D-CA67-4FF2-AB35-F7B7EF4A3C99}" dt="2020-04-26T18:39:33.286" v="1180" actId="1036"/>
          <ac:spMkLst>
            <pc:docMk/>
            <pc:sldMk cId="3256110320" sldId="1460"/>
            <ac:spMk id="149" creationId="{1011454C-77CF-487B-9E68-65F1A50BE400}"/>
          </ac:spMkLst>
        </pc:spChg>
        <pc:picChg chg="add">
          <ac:chgData name="Hamlet Markarian" userId="4926d2b407f31d77" providerId="LiveId" clId="{CDA4706D-CA67-4FF2-AB35-F7B7EF4A3C99}" dt="2020-04-26T18:38:04.331" v="1170"/>
          <ac:picMkLst>
            <pc:docMk/>
            <pc:sldMk cId="3256110320" sldId="1460"/>
            <ac:picMk id="25" creationId="{C7D19342-F099-4083-8E53-AD3F69C94551}"/>
          </ac:picMkLst>
        </pc:picChg>
        <pc:picChg chg="add ord">
          <ac:chgData name="Hamlet Markarian" userId="4926d2b407f31d77" providerId="LiveId" clId="{CDA4706D-CA67-4FF2-AB35-F7B7EF4A3C99}" dt="2020-04-26T18:54:57.853" v="1315" actId="167"/>
          <ac:picMkLst>
            <pc:docMk/>
            <pc:sldMk cId="3256110320" sldId="1460"/>
            <ac:picMk id="28" creationId="{E23FF482-F9E4-4DFA-8B08-F774FC1665D1}"/>
          </ac:picMkLst>
        </pc:picChg>
        <pc:picChg chg="del">
          <ac:chgData name="Hamlet Markarian" userId="4926d2b407f31d77" providerId="LiveId" clId="{CDA4706D-CA67-4FF2-AB35-F7B7EF4A3C99}" dt="2020-04-26T18:38:03.902" v="1169" actId="478"/>
          <ac:picMkLst>
            <pc:docMk/>
            <pc:sldMk cId="3256110320" sldId="1460"/>
            <ac:picMk id="78" creationId="{98F03D2B-458E-457C-BCDC-DDAC5427933E}"/>
          </ac:picMkLst>
        </pc:picChg>
      </pc:sldChg>
      <pc:sldChg chg="addSp delSp modSp add addAnim delAnim modAnim">
        <pc:chgData name="Hamlet Markarian" userId="4926d2b407f31d77" providerId="LiveId" clId="{CDA4706D-CA67-4FF2-AB35-F7B7EF4A3C99}" dt="2020-04-26T19:45:53.013" v="1797" actId="14100"/>
        <pc:sldMkLst>
          <pc:docMk/>
          <pc:sldMk cId="78823663" sldId="1461"/>
        </pc:sldMkLst>
        <pc:spChg chg="del">
          <ac:chgData name="Hamlet Markarian" userId="4926d2b407f31d77" providerId="LiveId" clId="{CDA4706D-CA67-4FF2-AB35-F7B7EF4A3C99}" dt="2020-04-26T18:55:01.335" v="1316" actId="478"/>
          <ac:spMkLst>
            <pc:docMk/>
            <pc:sldMk cId="78823663" sldId="1461"/>
            <ac:spMk id="19" creationId="{42101231-1855-46EE-A3D9-B84E75ACB56A}"/>
          </ac:spMkLst>
        </pc:spChg>
        <pc:spChg chg="del">
          <ac:chgData name="Hamlet Markarian" userId="4926d2b407f31d77" providerId="LiveId" clId="{CDA4706D-CA67-4FF2-AB35-F7B7EF4A3C99}" dt="2020-04-26T18:40:19.094" v="1183" actId="478"/>
          <ac:spMkLst>
            <pc:docMk/>
            <pc:sldMk cId="78823663" sldId="1461"/>
            <ac:spMk id="26" creationId="{0478FF0A-7C39-4796-8D63-997C0E0953FC}"/>
          </ac:spMkLst>
        </pc:spChg>
        <pc:spChg chg="mod">
          <ac:chgData name="Hamlet Markarian" userId="4926d2b407f31d77" providerId="LiveId" clId="{CDA4706D-CA67-4FF2-AB35-F7B7EF4A3C99}" dt="2020-04-26T18:40:26.603" v="1184"/>
          <ac:spMkLst>
            <pc:docMk/>
            <pc:sldMk cId="78823663" sldId="1461"/>
            <ac:spMk id="27" creationId="{F0FE6F30-0674-45E9-B560-0419ED86B809}"/>
          </ac:spMkLst>
        </pc:spChg>
        <pc:spChg chg="add mod ord">
          <ac:chgData name="Hamlet Markarian" userId="4926d2b407f31d77" providerId="LiveId" clId="{CDA4706D-CA67-4FF2-AB35-F7B7EF4A3C99}" dt="2020-04-26T19:09:32.278" v="1433" actId="1076"/>
          <ac:spMkLst>
            <pc:docMk/>
            <pc:sldMk cId="78823663" sldId="1461"/>
            <ac:spMk id="29" creationId="{3ADE16A8-0A1F-4C4A-9814-E7C1F0FCC914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0" creationId="{43F60FF4-0A1A-45F7-8819-51E0677500B7}"/>
          </ac:spMkLst>
        </pc:spChg>
        <pc:spChg chg="add mod">
          <ac:chgData name="Hamlet Markarian" userId="4926d2b407f31d77" providerId="LiveId" clId="{CDA4706D-CA67-4FF2-AB35-F7B7EF4A3C99}" dt="2020-04-26T19:45:53.013" v="1797" actId="14100"/>
          <ac:spMkLst>
            <pc:docMk/>
            <pc:sldMk cId="78823663" sldId="1461"/>
            <ac:spMk id="31" creationId="{0D54C40A-1EE1-4B7C-B4D6-9A14A93832E9}"/>
          </ac:spMkLst>
        </pc:spChg>
        <pc:spChg chg="add mod">
          <ac:chgData name="Hamlet Markarian" userId="4926d2b407f31d77" providerId="LiveId" clId="{CDA4706D-CA67-4FF2-AB35-F7B7EF4A3C99}" dt="2020-04-26T19:13:19.773" v="1595" actId="14861"/>
          <ac:spMkLst>
            <pc:docMk/>
            <pc:sldMk cId="78823663" sldId="1461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4" creationId="{6135615F-BDAC-43FE-B201-4B369C9918F5}"/>
          </ac:spMkLst>
        </pc:spChg>
        <pc:spChg chg="add del mod">
          <ac:chgData name="Hamlet Markarian" userId="4926d2b407f31d77" providerId="LiveId" clId="{CDA4706D-CA67-4FF2-AB35-F7B7EF4A3C99}" dt="2020-04-26T19:07:08.030" v="1386" actId="478"/>
          <ac:spMkLst>
            <pc:docMk/>
            <pc:sldMk cId="78823663" sldId="1461"/>
            <ac:spMk id="35" creationId="{B9FC3C07-045D-4E2F-9FDC-A17479807CD4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39" creationId="{DA4EE8E4-36DC-461B-874D-7A80DB30B838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0" creationId="{BDA076BD-C001-425B-958C-C48D2B5D7A4E}"/>
          </ac:spMkLst>
        </pc:spChg>
        <pc:spChg chg="add del mod">
          <ac:chgData name="Hamlet Markarian" userId="4926d2b407f31d77" providerId="LiveId" clId="{CDA4706D-CA67-4FF2-AB35-F7B7EF4A3C99}" dt="2020-04-26T19:07:04.191" v="1384" actId="478"/>
          <ac:spMkLst>
            <pc:docMk/>
            <pc:sldMk cId="78823663" sldId="1461"/>
            <ac:spMk id="42" creationId="{72C41162-105C-47F9-82BA-558CD7BFA7CD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3" creationId="{0A40DA17-CACD-4696-A520-3EA5915FB79E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4" creationId="{A894068F-906A-4AD2-A002-30814C3EA7B7}"/>
          </ac:spMkLst>
        </pc:spChg>
        <pc:spChg chg="add mod">
          <ac:chgData name="Hamlet Markarian" userId="4926d2b407f31d77" providerId="LiveId" clId="{CDA4706D-CA67-4FF2-AB35-F7B7EF4A3C99}" dt="2020-04-26T19:11:37.822" v="1470" actId="12789"/>
          <ac:spMkLst>
            <pc:docMk/>
            <pc:sldMk cId="78823663" sldId="1461"/>
            <ac:spMk id="45" creationId="{F099680A-2FC8-4097-94C4-8743338FE88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2" creationId="{03073772-7FED-4CBC-B89D-DCF9CEF0B8E6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88" creationId="{11A251B8-4EA1-47FF-B44E-98992EAD120C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3" creationId="{320E9F21-B70F-4977-9CCC-BABB0CD516A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14" creationId="{74AD4AA0-31E7-41DC-AF40-26AFA361CF9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2" creationId="{71518B46-56C1-4F3E-81FB-35DC4308FBD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3" creationId="{8F2A826E-2210-4402-BB38-516B982BE66D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24" creationId="{53F855A6-38B3-496F-9876-ED1B91E9CA02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35" creationId="{278598F6-14C8-480B-AF4F-E543EABBCA35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7" creationId="{35C4210A-8591-456A-ACC6-90455C1FD48A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8" creationId="{CCD45358-995C-4A6E-8E94-25DBAC062987}"/>
          </ac:spMkLst>
        </pc:spChg>
        <pc:spChg chg="del">
          <ac:chgData name="Hamlet Markarian" userId="4926d2b407f31d77" providerId="LiveId" clId="{CDA4706D-CA67-4FF2-AB35-F7B7EF4A3C99}" dt="2020-04-26T18:40:17.176" v="1182" actId="478"/>
          <ac:spMkLst>
            <pc:docMk/>
            <pc:sldMk cId="78823663" sldId="1461"/>
            <ac:spMk id="149" creationId="{1011454C-77CF-487B-9E68-65F1A50BE400}"/>
          </ac:spMkLst>
        </pc:spChg>
        <pc:picChg chg="add ord">
          <ac:chgData name="Hamlet Markarian" userId="4926d2b407f31d77" providerId="LiveId" clId="{CDA4706D-CA67-4FF2-AB35-F7B7EF4A3C99}" dt="2020-04-26T18:55:04.486" v="1318" actId="167"/>
          <ac:picMkLst>
            <pc:docMk/>
            <pc:sldMk cId="78823663" sldId="1461"/>
            <ac:picMk id="28" creationId="{7260B614-4203-48A1-A1B7-FF347AA6C7BC}"/>
          </ac:picMkLst>
        </pc:picChg>
        <pc:picChg chg="add del mod">
          <ac:chgData name="Hamlet Markarian" userId="4926d2b407f31d77" providerId="LiveId" clId="{CDA4706D-CA67-4FF2-AB35-F7B7EF4A3C99}" dt="2020-04-26T19:07:44.254" v="1399" actId="478"/>
          <ac:picMkLst>
            <pc:docMk/>
            <pc:sldMk cId="78823663" sldId="1461"/>
            <ac:picMk id="33" creationId="{1806075F-0883-491E-8217-59F20F76A230}"/>
          </ac:picMkLst>
        </pc:picChg>
        <pc:picChg chg="add del mod">
          <ac:chgData name="Hamlet Markarian" userId="4926d2b407f31d77" providerId="LiveId" clId="{CDA4706D-CA67-4FF2-AB35-F7B7EF4A3C99}" dt="2020-04-26T19:07:04.191" v="1384" actId="478"/>
          <ac:picMkLst>
            <pc:docMk/>
            <pc:sldMk cId="78823663" sldId="1461"/>
            <ac:picMk id="41" creationId="{0A8490FE-3557-4EA7-8A18-28E3315FD36F}"/>
          </ac:picMkLst>
        </pc:picChg>
        <pc:cxnChg chg="add del mod">
          <ac:chgData name="Hamlet Markarian" userId="4926d2b407f31d77" providerId="LiveId" clId="{CDA4706D-CA67-4FF2-AB35-F7B7EF4A3C99}" dt="2020-04-26T19:07:05.350" v="1385" actId="478"/>
          <ac:cxnSpMkLst>
            <pc:docMk/>
            <pc:sldMk cId="78823663" sldId="1461"/>
            <ac:cxnSpMk id="36" creationId="{64458956-6F11-472D-ABA1-B584EA578191}"/>
          </ac:cxnSpMkLst>
        </pc:cxnChg>
        <pc:cxnChg chg="add del mod">
          <ac:chgData name="Hamlet Markarian" userId="4926d2b407f31d77" providerId="LiveId" clId="{CDA4706D-CA67-4FF2-AB35-F7B7EF4A3C99}" dt="2020-04-26T19:07:08.030" v="1386" actId="478"/>
          <ac:cxnSpMkLst>
            <pc:docMk/>
            <pc:sldMk cId="78823663" sldId="1461"/>
            <ac:cxnSpMk id="37" creationId="{3015FF0C-920A-4728-9F49-6F5E9B50DA84}"/>
          </ac:cxnSpMkLst>
        </pc:cxnChg>
        <pc:cxnChg chg="add del mod">
          <ac:chgData name="Hamlet Markarian" userId="4926d2b407f31d77" providerId="LiveId" clId="{CDA4706D-CA67-4FF2-AB35-F7B7EF4A3C99}" dt="2020-04-26T19:07:04.191" v="1384" actId="478"/>
          <ac:cxnSpMkLst>
            <pc:docMk/>
            <pc:sldMk cId="78823663" sldId="1461"/>
            <ac:cxnSpMk id="38" creationId="{3A96BF0A-8AF7-4512-AD2C-EC1B338749E3}"/>
          </ac:cxnSpMkLst>
        </pc:cxnChg>
      </pc:sldChg>
      <pc:sldChg chg="addSp delSp modSp add mod">
        <pc:chgData name="Hamlet Markarian" userId="4926d2b407f31d77" providerId="LiveId" clId="{CDA4706D-CA67-4FF2-AB35-F7B7EF4A3C99}" dt="2020-04-26T22:08:47.692" v="3232" actId="1036"/>
        <pc:sldMkLst>
          <pc:docMk/>
          <pc:sldMk cId="784830303" sldId="1462"/>
        </pc:sldMkLst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" creationId="{E828373C-A7CF-4ADB-87DF-FB83EC936A76}"/>
          </ac:spMkLst>
        </pc:spChg>
        <pc:spChg chg="add mod ord">
          <ac:chgData name="Hamlet Markarian" userId="4926d2b407f31d77" providerId="LiveId" clId="{CDA4706D-CA67-4FF2-AB35-F7B7EF4A3C99}" dt="2020-04-26T22:07:04.532" v="3202" actId="1076"/>
          <ac:spMkLst>
            <pc:docMk/>
            <pc:sldMk cId="784830303" sldId="1462"/>
            <ac:spMk id="10" creationId="{58E5111D-9A22-4D95-9795-810938D3BF30}"/>
          </ac:spMkLst>
        </pc:spChg>
        <pc:spChg chg="add 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11" creationId="{D599073B-5207-456F-991E-70A6C9A796EA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2" creationId="{84849F6C-46C1-42B7-9FD9-C40332F9BCE7}"/>
          </ac:spMkLst>
        </pc:spChg>
        <pc:spChg chg="add mod">
          <ac:chgData name="Hamlet Markarian" userId="4926d2b407f31d77" providerId="LiveId" clId="{CDA4706D-CA67-4FF2-AB35-F7B7EF4A3C99}" dt="2020-04-26T22:03:14.312" v="3111" actId="207"/>
          <ac:spMkLst>
            <pc:docMk/>
            <pc:sldMk cId="784830303" sldId="1462"/>
            <ac:spMk id="13" creationId="{4D2C0F7C-5848-4310-983E-8E947126F334}"/>
          </ac:spMkLst>
        </pc:spChg>
        <pc:spChg chg="add mod">
          <ac:chgData name="Hamlet Markarian" userId="4926d2b407f31d77" providerId="LiveId" clId="{CDA4706D-CA67-4FF2-AB35-F7B7EF4A3C99}" dt="2020-04-26T22:03:18.516" v="3112" actId="207"/>
          <ac:spMkLst>
            <pc:docMk/>
            <pc:sldMk cId="784830303" sldId="1462"/>
            <ac:spMk id="14" creationId="{3EA4B65F-0004-4AB1-A626-4D161F5A54E1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15" creationId="{825057DE-39D6-45F9-8755-07923419096B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6" creationId="{EB744599-033E-4C44-A42F-0BFF9366D6CE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17" creationId="{877444F1-4145-44BE-BB8D-6786684A034C}"/>
          </ac:spMkLst>
        </pc:spChg>
        <pc:spChg chg="del">
          <ac:chgData name="Hamlet Markarian" userId="4926d2b407f31d77" providerId="LiveId" clId="{CDA4706D-CA67-4FF2-AB35-F7B7EF4A3C99}" dt="2020-04-26T18:55:07.494" v="1319" actId="478"/>
          <ac:spMkLst>
            <pc:docMk/>
            <pc:sldMk cId="784830303" sldId="1462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0" creationId="{60DC4918-6203-4E0F-9E9D-D37AD70D0366}"/>
          </ac:spMkLst>
        </pc:spChg>
        <pc:spChg chg="add mod">
          <ac:chgData name="Hamlet Markarian" userId="4926d2b407f31d77" providerId="LiveId" clId="{CDA4706D-CA67-4FF2-AB35-F7B7EF4A3C99}" dt="2020-04-26T21:31:43.188" v="2723" actId="571"/>
          <ac:spMkLst>
            <pc:docMk/>
            <pc:sldMk cId="784830303" sldId="1462"/>
            <ac:spMk id="26" creationId="{7EEBCB96-7106-4E0C-941B-CD67848C0BEA}"/>
          </ac:spMkLst>
        </pc:spChg>
        <pc:spChg chg="mod">
          <ac:chgData name="Hamlet Markarian" userId="4926d2b407f31d77" providerId="LiveId" clId="{CDA4706D-CA67-4FF2-AB35-F7B7EF4A3C99}" dt="2020-04-26T21:26:32.579" v="2661" actId="1036"/>
          <ac:spMkLst>
            <pc:docMk/>
            <pc:sldMk cId="784830303" sldId="1462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8" creationId="{E4AA9897-8CD1-4142-8ED0-671893CCCE00}"/>
          </ac:spMkLst>
        </pc:spChg>
        <pc:spChg chg="add mod">
          <ac:chgData name="Hamlet Markarian" userId="4926d2b407f31d77" providerId="LiveId" clId="{CDA4706D-CA67-4FF2-AB35-F7B7EF4A3C99}" dt="2020-04-26T21:31:42.707" v="2722" actId="571"/>
          <ac:spMkLst>
            <pc:docMk/>
            <pc:sldMk cId="784830303" sldId="1462"/>
            <ac:spMk id="29" creationId="{C2FA0072-F539-4BB8-9DEA-BA5CA17EEA3B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0" creationId="{D3BFE780-EB0D-41C7-A95E-6F210CE417DE}"/>
          </ac:spMkLst>
        </pc:spChg>
        <pc:spChg chg="add mod">
          <ac:chgData name="Hamlet Markarian" userId="4926d2b407f31d77" providerId="LiveId" clId="{CDA4706D-CA67-4FF2-AB35-F7B7EF4A3C99}" dt="2020-04-26T21:31:42.420" v="2721" actId="571"/>
          <ac:spMkLst>
            <pc:docMk/>
            <pc:sldMk cId="784830303" sldId="1462"/>
            <ac:spMk id="31" creationId="{15B26F7A-AB74-43CB-8293-FD2B3BD02E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2" creationId="{4E092127-B58A-42AD-B449-E130517F87A2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3" creationId="{0A88AFE7-713C-489D-A2E9-74DDA76CFDB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4" creationId="{6BB15166-0339-4DC4-BDEB-2A07F4ED2D4A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5" creationId="{A528A12D-BE73-4DF6-BAF4-BE441206F958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6" creationId="{ABFF82F6-CA5C-430D-A8AE-2B583A0E94BF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7" creationId="{48C4726F-F445-4D3F-AB04-F8198B358A5C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8" creationId="{56F7F2E4-19E0-422B-AA0E-D8DC43F89CFB}"/>
          </ac:spMkLst>
        </pc:spChg>
        <pc:spChg chg="add del mod">
          <ac:chgData name="Hamlet Markarian" userId="4926d2b407f31d77" providerId="LiveId" clId="{CDA4706D-CA67-4FF2-AB35-F7B7EF4A3C99}" dt="2020-04-26T21:32:05.827" v="2728" actId="478"/>
          <ac:spMkLst>
            <pc:docMk/>
            <pc:sldMk cId="784830303" sldId="1462"/>
            <ac:spMk id="39" creationId="{AEE71AFC-10F4-4A8B-ADE1-EFABE36AA471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0" creationId="{292BDC20-CC7F-4F2B-8011-9D6414640DD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1" creationId="{2C78C671-A74F-4E40-B4FF-62F51E5A5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2" creationId="{4B216C63-7942-403B-A16B-2AE25CFF945B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3" creationId="{2D247352-0933-44FB-9CCB-3492F71C7D65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4" creationId="{7B2F0576-7D29-465C-A918-AC08B733B61D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5" creationId="{C66A1769-405F-4EB1-B838-523D4DEFE6B0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6" creationId="{653B8C92-EAA4-4F6F-9737-7A388A235B84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7" creationId="{0D9D8515-51B0-4089-A8F8-E0E2860D4893}"/>
          </ac:spMkLst>
        </pc:spChg>
        <pc:spChg chg="add del mod">
          <ac:chgData name="Hamlet Markarian" userId="4926d2b407f31d77" providerId="LiveId" clId="{CDA4706D-CA67-4FF2-AB35-F7B7EF4A3C99}" dt="2020-04-26T21:33:06.299" v="2743" actId="478"/>
          <ac:spMkLst>
            <pc:docMk/>
            <pc:sldMk cId="784830303" sldId="1462"/>
            <ac:spMk id="48" creationId="{458141FC-A730-4D68-8D9E-3F9087E538C7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2" creationId="{6292AA1F-CE7E-4F9E-B70A-B2D8E9784E34}"/>
          </ac:spMkLst>
        </pc:spChg>
        <pc:spChg chg="add del mod">
          <ac:chgData name="Hamlet Markarian" userId="4926d2b407f31d77" providerId="LiveId" clId="{CDA4706D-CA67-4FF2-AB35-F7B7EF4A3C99}" dt="2020-04-26T21:42:13.235" v="2864" actId="478"/>
          <ac:spMkLst>
            <pc:docMk/>
            <pc:sldMk cId="784830303" sldId="1462"/>
            <ac:spMk id="53" creationId="{DC2D8816-C55F-4D4F-B5AC-536E5F825D12}"/>
          </ac:spMkLst>
        </pc:spChg>
        <pc:spChg chg="add del mod">
          <ac:chgData name="Hamlet Markarian" userId="4926d2b407f31d77" providerId="LiveId" clId="{CDA4706D-CA67-4FF2-AB35-F7B7EF4A3C99}" dt="2020-04-26T21:40:45.235" v="2850" actId="478"/>
          <ac:spMkLst>
            <pc:docMk/>
            <pc:sldMk cId="784830303" sldId="1462"/>
            <ac:spMk id="54" creationId="{4B896B02-8E7B-46FC-A5E0-A2E0FE69EEF6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5" creationId="{B069A2D8-020D-4AB2-A0C8-9B6939FEBB24}"/>
          </ac:spMkLst>
        </pc:spChg>
        <pc:spChg chg="add mod ord topLvl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56" creationId="{0B7F4703-2F95-4646-B8F0-B3FD0E07687D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57" creationId="{30FE08AF-402F-4B77-9BA4-B4B108350CA7}"/>
          </ac:spMkLst>
        </pc:spChg>
        <pc:spChg chg="add 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59" creationId="{C6C19F22-CCD5-4DC7-AC45-D2B0A2783D30}"/>
          </ac:spMkLst>
        </pc:spChg>
        <pc:spChg chg="add 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60" creationId="{083888CB-9994-443A-99E9-3C529E4D9CB0}"/>
          </ac:spMkLst>
        </pc:spChg>
        <pc:spChg chg="add 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1" creationId="{2E52324C-7A48-4993-AFFA-D314101BA7DB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4" creationId="{488BAF1D-443C-426A-A018-9628FC5E9453}"/>
          </ac:spMkLst>
        </pc:spChg>
        <pc:spChg chg="mod ord topLvl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65" creationId="{A6DC060E-A22C-43EE-9AC3-9AE43E84496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66" creationId="{84F11790-AC56-43E1-B395-A7DBFE8C0166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69" creationId="{15E917A3-BE1D-449C-A9A6-3B5C4B7F8CDC}"/>
          </ac:spMkLst>
        </pc:spChg>
        <pc:spChg chg="mod ord topLvl">
          <ac:chgData name="Hamlet Markarian" userId="4926d2b407f31d77" providerId="LiveId" clId="{CDA4706D-CA67-4FF2-AB35-F7B7EF4A3C99}" dt="2020-04-26T22:05:46.980" v="3182" actId="166"/>
          <ac:spMkLst>
            <pc:docMk/>
            <pc:sldMk cId="784830303" sldId="1462"/>
            <ac:spMk id="70" creationId="{FD002ECF-13BD-40B2-A2B8-C44EEF99D782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1" creationId="{8FA1AA8C-C409-46CF-ADD6-2E498C1406B5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4" creationId="{E244BBFC-B68B-4DAA-BD7C-811C97B1D663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75" creationId="{05A63CBE-9DB3-43F1-8CDA-813743F741E6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76" creationId="{456C29B1-A5E6-4687-AF92-A33E80B6C144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79" creationId="{AA8C1351-ABF2-44B8-9006-6F91B361FF88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0" creationId="{553A5538-48E7-4258-A83F-6110893C728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1" creationId="{F1B6124B-DF65-4C29-B8CF-45E163A341A1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4" creationId="{518D64A3-4207-4375-A840-B12F5DE3D406}"/>
          </ac:spMkLst>
        </pc:spChg>
        <pc:spChg chg="mod ord topLvl">
          <ac:chgData name="Hamlet Markarian" userId="4926d2b407f31d77" providerId="LiveId" clId="{CDA4706D-CA67-4FF2-AB35-F7B7EF4A3C99}" dt="2020-04-26T22:08:47.692" v="3232" actId="1036"/>
          <ac:spMkLst>
            <pc:docMk/>
            <pc:sldMk cId="784830303" sldId="1462"/>
            <ac:spMk id="85" creationId="{A4D4DDFB-2C11-4A9D-B772-035026C40A81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86" creationId="{666F1288-A62F-4BFE-BC85-56DEDD2B73C7}"/>
          </ac:spMkLst>
        </pc:spChg>
        <pc:spChg chg="mod ord topLvl">
          <ac:chgData name="Hamlet Markarian" userId="4926d2b407f31d77" providerId="LiveId" clId="{CDA4706D-CA67-4FF2-AB35-F7B7EF4A3C99}" dt="2020-04-26T22:06:51.813" v="3200" actId="207"/>
          <ac:spMkLst>
            <pc:docMk/>
            <pc:sldMk cId="784830303" sldId="1462"/>
            <ac:spMk id="89" creationId="{C9194B6A-B73A-49D6-B28B-1973CF2BE426}"/>
          </ac:spMkLst>
        </pc:spChg>
        <pc:spChg chg="mod ord topLvl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0" creationId="{9125088B-77C4-4B98-A127-BC2CB90F5597}"/>
          </ac:spMkLst>
        </pc:spChg>
        <pc:spChg chg="mod ord topLvl">
          <ac:chgData name="Hamlet Markarian" userId="4926d2b407f31d77" providerId="LiveId" clId="{CDA4706D-CA67-4FF2-AB35-F7B7EF4A3C99}" dt="2020-04-26T22:07:52.730" v="3220" actId="1035"/>
          <ac:spMkLst>
            <pc:docMk/>
            <pc:sldMk cId="784830303" sldId="1462"/>
            <ac:spMk id="91" creationId="{8FF13F61-1DB9-42F0-84E3-5C2BFE16A139}"/>
          </ac:spMkLst>
        </pc:spChg>
        <pc:spChg chg="add mod ord">
          <ac:chgData name="Hamlet Markarian" userId="4926d2b407f31d77" providerId="LiveId" clId="{CDA4706D-CA67-4FF2-AB35-F7B7EF4A3C99}" dt="2020-04-26T22:07:27.022" v="3212" actId="1035"/>
          <ac:spMkLst>
            <pc:docMk/>
            <pc:sldMk cId="784830303" sldId="1462"/>
            <ac:spMk id="95" creationId="{BB865DD6-29E2-4B68-99EF-8F61B60D96DE}"/>
          </ac:spMkLst>
        </pc:spChg>
        <pc:spChg chg="add mod">
          <ac:chgData name="Hamlet Markarian" userId="4926d2b407f31d77" providerId="LiveId" clId="{CDA4706D-CA67-4FF2-AB35-F7B7EF4A3C99}" dt="2020-04-26T22:06:12.700" v="3188" actId="1036"/>
          <ac:spMkLst>
            <pc:docMk/>
            <pc:sldMk cId="784830303" sldId="1462"/>
            <ac:spMk id="96" creationId="{76208C57-AF59-4EA9-ABA6-DCA9025149D3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97" creationId="{E5AA5C61-4271-4584-887F-7BA46ADB6009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98" creationId="{FF3888F5-A089-418D-819E-F8B73DBBCD26}"/>
          </ac:spMkLst>
        </pc:spChg>
        <pc:spChg chg="add mod">
          <ac:chgData name="Hamlet Markarian" userId="4926d2b407f31d77" providerId="LiveId" clId="{CDA4706D-CA67-4FF2-AB35-F7B7EF4A3C99}" dt="2020-04-26T22:05:20.768" v="3180" actId="571"/>
          <ac:spMkLst>
            <pc:docMk/>
            <pc:sldMk cId="784830303" sldId="1462"/>
            <ac:spMk id="99" creationId="{3D89953F-0E6A-4BCC-8F6B-715DC07B2E08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0" creationId="{16A27723-20D9-4EC3-8656-3E4916D03433}"/>
          </ac:spMkLst>
        </pc:spChg>
        <pc:spChg chg="add mod">
          <ac:chgData name="Hamlet Markarian" userId="4926d2b407f31d77" providerId="LiveId" clId="{CDA4706D-CA67-4FF2-AB35-F7B7EF4A3C99}" dt="2020-04-26T22:06:28.988" v="3196" actId="1038"/>
          <ac:spMkLst>
            <pc:docMk/>
            <pc:sldMk cId="784830303" sldId="1462"/>
            <ac:spMk id="101" creationId="{E15E5F7C-0447-4069-86EA-B3AE2988D59D}"/>
          </ac:spMkLst>
        </pc:spChg>
        <pc:spChg chg="add mod">
          <ac:chgData name="Hamlet Markarian" userId="4926d2b407f31d77" providerId="LiveId" clId="{CDA4706D-CA67-4FF2-AB35-F7B7EF4A3C99}" dt="2020-04-26T22:06:18.952" v="3190" actId="1035"/>
          <ac:spMkLst>
            <pc:docMk/>
            <pc:sldMk cId="784830303" sldId="1462"/>
            <ac:spMk id="102" creationId="{04A133C7-BF3F-4010-9DBF-08CA156AF154}"/>
          </ac:spMkLst>
        </pc:spChg>
        <pc:spChg chg="add mod">
          <ac:chgData name="Hamlet Markarian" userId="4926d2b407f31d77" providerId="LiveId" clId="{CDA4706D-CA67-4FF2-AB35-F7B7EF4A3C99}" dt="2020-04-26T22:06:32.969" v="3198" actId="1037"/>
          <ac:spMkLst>
            <pc:docMk/>
            <pc:sldMk cId="784830303" sldId="1462"/>
            <ac:spMk id="103" creationId="{443FCF10-A09A-4D7A-87B1-F0A9A2C024C6}"/>
          </ac:spMkLst>
        </pc:s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" creationId="{C07FF76A-0248-45E2-B1E2-FE440A351DFF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" creationId="{BA9C5A8F-CB51-4AC1-AD8E-D0028A0F41B0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" creationId="{4333BDB0-68F0-4CDA-B69D-F174B6786B9E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3" creationId="{428D3B26-5C1F-4433-85F0-5953148E691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68" creationId="{585E42D9-9521-4EF0-BC51-F2DEC85E4F1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3" creationId="{E58AC0EA-BD96-45CC-BFFA-A05CC069E227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78" creationId="{0DE5B99A-A529-46D4-8AF9-C91837DA0A2A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3" creationId="{D5FF61EB-1640-41D9-B346-F7118B6B3A7C}"/>
          </ac:grpSpMkLst>
        </pc:grpChg>
        <pc:grpChg chg="add del mod">
          <ac:chgData name="Hamlet Markarian" userId="4926d2b407f31d77" providerId="LiveId" clId="{CDA4706D-CA67-4FF2-AB35-F7B7EF4A3C99}" dt="2020-04-26T21:43:52.315" v="2887" actId="165"/>
          <ac:grpSpMkLst>
            <pc:docMk/>
            <pc:sldMk cId="784830303" sldId="1462"/>
            <ac:grpSpMk id="88" creationId="{47DDBD4C-C3E1-41B0-8195-6D4D7384E309}"/>
          </ac:grpSpMkLst>
        </pc:grp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" creationId="{696638BC-B1F1-431D-9254-C9A5854A51A0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58" creationId="{126F6DE5-9D20-4C39-8F7E-198946A3D314}"/>
          </ac:graphicFrameMkLst>
        </pc:graphicFrameChg>
        <pc:graphicFrameChg chg="add 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2" creationId="{3A038763-2658-4B21-8BFD-ECCDF8AE8903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67" creationId="{A110E279-56AE-46DD-8651-C9375B607EA9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2" creationId="{BF98F5E8-7938-4819-A59D-69CEFD41156B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77" creationId="{D21B017A-496F-411C-B1D1-D8AF04CBE84F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2" creationId="{490E4905-F9B0-4858-BD91-7E1571C5774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87" creationId="{EB4F5F47-67B1-4229-A3C3-905C761F26CE}"/>
          </ac:graphicFrameMkLst>
        </pc:graphicFrameChg>
        <pc:graphicFrameChg chg="mod ord topLvl">
          <ac:chgData name="Hamlet Markarian" userId="4926d2b407f31d77" providerId="LiveId" clId="{CDA4706D-CA67-4FF2-AB35-F7B7EF4A3C99}" dt="2020-04-26T22:08:29.962" v="3230" actId="1035"/>
          <ac:graphicFrameMkLst>
            <pc:docMk/>
            <pc:sldMk cId="784830303" sldId="1462"/>
            <ac:graphicFrameMk id="92" creationId="{8DE400D0-D875-4C0D-960B-5416154B03EF}"/>
          </ac:graphicFrameMkLst>
        </pc:graphicFrameChg>
        <pc:picChg chg="add ord">
          <ac:chgData name="Hamlet Markarian" userId="4926d2b407f31d77" providerId="LiveId" clId="{CDA4706D-CA67-4FF2-AB35-F7B7EF4A3C99}" dt="2020-04-26T18:55:09.627" v="1321" actId="167"/>
          <ac:picMkLst>
            <pc:docMk/>
            <pc:sldMk cId="784830303" sldId="1462"/>
            <ac:picMk id="9" creationId="{9B30CBFF-A533-4917-A9E8-4D2DE816A158}"/>
          </ac:picMkLst>
        </pc:picChg>
        <pc:cxnChg chg="add del mod ord">
          <ac:chgData name="Hamlet Markarian" userId="4926d2b407f31d77" providerId="LiveId" clId="{CDA4706D-CA67-4FF2-AB35-F7B7EF4A3C99}" dt="2020-04-26T22:06:03.882" v="3184" actId="478"/>
          <ac:cxnSpMkLst>
            <pc:docMk/>
            <pc:sldMk cId="784830303" sldId="1462"/>
            <ac:cxnSpMk id="18" creationId="{F3752D52-87F8-4287-BF0E-93C37515465B}"/>
          </ac:cxnSpMkLst>
        </pc:cxnChg>
        <pc:cxnChg chg="add del mod ord">
          <ac:chgData name="Hamlet Markarian" userId="4926d2b407f31d77" providerId="LiveId" clId="{CDA4706D-CA67-4FF2-AB35-F7B7EF4A3C99}" dt="2020-04-26T22:06:05.710" v="3185" actId="478"/>
          <ac:cxnSpMkLst>
            <pc:docMk/>
            <pc:sldMk cId="784830303" sldId="1462"/>
            <ac:cxnSpMk id="49" creationId="{51DC6494-D5B4-4D22-9C8A-C37217F8504B}"/>
          </ac:cxnSpMkLst>
        </pc:cxnChg>
        <pc:cxnChg chg="add del mod">
          <ac:chgData name="Hamlet Markarian" userId="4926d2b407f31d77" providerId="LiveId" clId="{CDA4706D-CA67-4FF2-AB35-F7B7EF4A3C99}" dt="2020-04-26T21:33:29.811" v="2749" actId="478"/>
          <ac:cxnSpMkLst>
            <pc:docMk/>
            <pc:sldMk cId="784830303" sldId="1462"/>
            <ac:cxnSpMk id="50" creationId="{99666F5D-2A77-44B6-9928-B49CA60863B0}"/>
          </ac:cxnSpMkLst>
        </pc:cxnChg>
        <pc:cxnChg chg="add del mod">
          <ac:chgData name="Hamlet Markarian" userId="4926d2b407f31d77" providerId="LiveId" clId="{CDA4706D-CA67-4FF2-AB35-F7B7EF4A3C99}" dt="2020-04-26T21:33:28.516" v="2748" actId="478"/>
          <ac:cxnSpMkLst>
            <pc:docMk/>
            <pc:sldMk cId="784830303" sldId="1462"/>
            <ac:cxnSpMk id="51" creationId="{BEE40470-8E65-4D59-ABA5-0A3EF5823107}"/>
          </ac:cxnSpMkLst>
        </pc:cxnChg>
        <pc:cxnChg chg="add del mod ord">
          <ac:chgData name="Hamlet Markarian" userId="4926d2b407f31d77" providerId="LiveId" clId="{CDA4706D-CA67-4FF2-AB35-F7B7EF4A3C99}" dt="2020-04-26T22:06:00.114" v="3183" actId="478"/>
          <ac:cxnSpMkLst>
            <pc:docMk/>
            <pc:sldMk cId="784830303" sldId="1462"/>
            <ac:cxnSpMk id="93" creationId="{23B253F3-27CB-4B0D-839B-2842DEAF333C}"/>
          </ac:cxnSpMkLst>
        </pc:cxnChg>
        <pc:cxnChg chg="add del mod ord">
          <ac:chgData name="Hamlet Markarian" userId="4926d2b407f31d77" providerId="LiveId" clId="{CDA4706D-CA67-4FF2-AB35-F7B7EF4A3C99}" dt="2020-04-26T22:06:07.354" v="3186" actId="478"/>
          <ac:cxnSpMkLst>
            <pc:docMk/>
            <pc:sldMk cId="784830303" sldId="1462"/>
            <ac:cxnSpMk id="94" creationId="{1529C154-5620-4DC7-8AC2-969E26D5107A}"/>
          </ac:cxnSpMkLst>
        </pc:cxnChg>
      </pc:sldChg>
      <pc:sldChg chg="addSp delSp modSp add modAnim">
        <pc:chgData name="Hamlet Markarian" userId="4926d2b407f31d77" providerId="LiveId" clId="{CDA4706D-CA67-4FF2-AB35-F7B7EF4A3C99}" dt="2020-04-26T20:54:26.608" v="2358" actId="207"/>
        <pc:sldMkLst>
          <pc:docMk/>
          <pc:sldMk cId="3413635507" sldId="1463"/>
        </pc:sldMkLst>
        <pc:spChg chg="add del mod">
          <ac:chgData name="Hamlet Markarian" userId="4926d2b407f31d77" providerId="LiveId" clId="{CDA4706D-CA67-4FF2-AB35-F7B7EF4A3C99}" dt="2020-04-26T18:42:13.913" v="1195" actId="21"/>
          <ac:spMkLst>
            <pc:docMk/>
            <pc:sldMk cId="3413635507" sldId="1463"/>
            <ac:spMk id="9" creationId="{B55BFEF0-679C-480B-8C58-061AF2BD9064}"/>
          </ac:spMkLst>
        </pc:spChg>
        <pc:spChg chg="add ord">
          <ac:chgData name="Hamlet Markarian" userId="4926d2b407f31d77" providerId="LiveId" clId="{CDA4706D-CA67-4FF2-AB35-F7B7EF4A3C99}" dt="2020-04-26T18:55:14.714" v="1324" actId="167"/>
          <ac:spMkLst>
            <pc:docMk/>
            <pc:sldMk cId="3413635507" sldId="1463"/>
            <ac:spMk id="11" creationId="{5A677010-D983-49A8-91E4-659E96672BEB}"/>
          </ac:spMkLst>
        </pc:spChg>
        <pc:spChg chg="add del mod">
          <ac:chgData name="Hamlet Markarian" userId="4926d2b407f31d77" providerId="LiveId" clId="{CDA4706D-CA67-4FF2-AB35-F7B7EF4A3C99}" dt="2020-04-26T19:52:33.805" v="1809" actId="478"/>
          <ac:spMkLst>
            <pc:docMk/>
            <pc:sldMk cId="3413635507" sldId="1463"/>
            <ac:spMk id="12" creationId="{10127435-5D50-4A91-90F6-74B298DDC0B8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3" creationId="{CDD37336-B10D-43A5-B7BC-F953D60DD425}"/>
          </ac:spMkLst>
        </pc:spChg>
        <pc:spChg chg="add del mod">
          <ac:chgData name="Hamlet Markarian" userId="4926d2b407f31d77" providerId="LiveId" clId="{CDA4706D-CA67-4FF2-AB35-F7B7EF4A3C99}" dt="2020-04-26T19:53:45.503" v="1830" actId="478"/>
          <ac:spMkLst>
            <pc:docMk/>
            <pc:sldMk cId="3413635507" sldId="1463"/>
            <ac:spMk id="14" creationId="{CAC67657-45F4-45D4-9D80-334ECD1761AB}"/>
          </ac:spMkLst>
        </pc:spChg>
        <pc:spChg chg="add del mod">
          <ac:chgData name="Hamlet Markarian" userId="4926d2b407f31d77" providerId="LiveId" clId="{CDA4706D-CA67-4FF2-AB35-F7B7EF4A3C99}" dt="2020-04-26T19:53:00.150" v="1813" actId="478"/>
          <ac:spMkLst>
            <pc:docMk/>
            <pc:sldMk cId="3413635507" sldId="1463"/>
            <ac:spMk id="15" creationId="{D7F02B61-3936-4EF4-9534-E7B644FD164A}"/>
          </ac:spMkLst>
        </pc:spChg>
        <pc:spChg chg="add del mod">
          <ac:chgData name="Hamlet Markarian" userId="4926d2b407f31d77" providerId="LiveId" clId="{CDA4706D-CA67-4FF2-AB35-F7B7EF4A3C99}" dt="2020-04-26T19:53:35.501" v="1825" actId="478"/>
          <ac:spMkLst>
            <pc:docMk/>
            <pc:sldMk cId="3413635507" sldId="1463"/>
            <ac:spMk id="16" creationId="{4D7FB153-13C7-424B-9451-11BC55B3C471}"/>
          </ac:spMkLst>
        </pc:spChg>
        <pc:spChg chg="add del mod">
          <ac:chgData name="Hamlet Markarian" userId="4926d2b407f31d77" providerId="LiveId" clId="{CDA4706D-CA67-4FF2-AB35-F7B7EF4A3C99}" dt="2020-04-26T19:53:55.901" v="1837" actId="478"/>
          <ac:spMkLst>
            <pc:docMk/>
            <pc:sldMk cId="3413635507" sldId="1463"/>
            <ac:spMk id="17" creationId="{3104F761-FC50-43A1-99D1-CB08B59F61E1}"/>
          </ac:spMkLst>
        </pc:spChg>
        <pc:spChg chg="del">
          <ac:chgData name="Hamlet Markarian" userId="4926d2b407f31d77" providerId="LiveId" clId="{CDA4706D-CA67-4FF2-AB35-F7B7EF4A3C99}" dt="2020-04-26T18:55:12.734" v="1322" actId="478"/>
          <ac:spMkLst>
            <pc:docMk/>
            <pc:sldMk cId="3413635507" sldId="1463"/>
            <ac:spMk id="19" creationId="{42101231-1855-46EE-A3D9-B84E75ACB56A}"/>
          </ac:spMkLst>
        </pc:spChg>
        <pc:spChg chg="mod">
          <ac:chgData name="Hamlet Markarian" userId="4926d2b407f31d77" providerId="LiveId" clId="{CDA4706D-CA67-4FF2-AB35-F7B7EF4A3C99}" dt="2020-04-26T18:41:18.652" v="1192"/>
          <ac:spMkLst>
            <pc:docMk/>
            <pc:sldMk cId="3413635507" sldId="1463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6" creationId="{30E97B73-F2B5-4EA3-A9E9-C95CCEBBDD9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7" creationId="{A5DDF85B-88D7-41BB-9B1B-6364DAC5D670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8" creationId="{C5110143-D6F1-457F-8EC0-0048BE4D6106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39" creationId="{F3EA8ACF-E65D-4CCD-8122-90E0A5627CF4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0" creationId="{CF34D817-0327-4C40-A4C5-4B337E11005E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1" creationId="{17C6FCF8-A8D7-4193-904C-794F4A60083F}"/>
          </ac:spMkLst>
        </pc:spChg>
        <pc:spChg chg="add mod">
          <ac:chgData name="Hamlet Markarian" userId="4926d2b407f31d77" providerId="LiveId" clId="{CDA4706D-CA67-4FF2-AB35-F7B7EF4A3C99}" dt="2020-04-26T19:53:48.134" v="1833" actId="571"/>
          <ac:spMkLst>
            <pc:docMk/>
            <pc:sldMk cId="3413635507" sldId="1463"/>
            <ac:spMk id="42" creationId="{DF1BD243-21AC-4F41-BBFC-1E003844312F}"/>
          </ac:spMkLst>
        </pc:spChg>
        <pc:spChg chg="add mod">
          <ac:chgData name="Hamlet Markarian" userId="4926d2b407f31d77" providerId="LiveId" clId="{CDA4706D-CA67-4FF2-AB35-F7B7EF4A3C99}" dt="2020-04-26T20:54:26.608" v="2358" actId="207"/>
          <ac:spMkLst>
            <pc:docMk/>
            <pc:sldMk cId="3413635507" sldId="1463"/>
            <ac:spMk id="43" creationId="{B71AB32D-CE48-4F30-8791-CEF9A5471C5F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4" creationId="{A197A4B8-E274-4677-9004-AA526D2C702B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5" creationId="{4C1C3A51-C38F-4DA2-ADC3-54A6E662F39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7" creationId="{18920DA8-F04D-4E52-88CD-F586C3FF4988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8" creationId="{6B007B04-C41C-4BA8-A59A-CF2C343327FE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49" creationId="{46EFB289-1920-4B2E-9B60-C97B98853AAA}"/>
          </ac:spMkLst>
        </pc:spChg>
        <pc:spChg chg="add mod">
          <ac:chgData name="Hamlet Markarian" userId="4926d2b407f31d77" providerId="LiveId" clId="{CDA4706D-CA67-4FF2-AB35-F7B7EF4A3C99}" dt="2020-04-26T19:54:58.542" v="1847" actId="571"/>
          <ac:spMkLst>
            <pc:docMk/>
            <pc:sldMk cId="3413635507" sldId="1463"/>
            <ac:spMk id="50" creationId="{B8120410-2ABE-4F9D-A832-62DCCB1C97A8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1" creationId="{6C75D3FA-8CCB-42D0-BEBC-2B9A0E0CFAB4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2" creationId="{85C44864-B511-4503-AD42-1A684E63C2B2}"/>
          </ac:spMkLst>
        </pc:spChg>
        <pc:spChg chg="add mod">
          <ac:chgData name="Hamlet Markarian" userId="4926d2b407f31d77" providerId="LiveId" clId="{CDA4706D-CA67-4FF2-AB35-F7B7EF4A3C99}" dt="2020-04-26T20:03:28.565" v="1881" actId="1036"/>
          <ac:spMkLst>
            <pc:docMk/>
            <pc:sldMk cId="3413635507" sldId="1463"/>
            <ac:spMk id="53" creationId="{56DDC5C2-3200-4CF9-8A9A-3008B0EEDDED}"/>
          </ac:spMkLst>
        </pc:spChg>
        <pc:picChg chg="add ord">
          <ac:chgData name="Hamlet Markarian" userId="4926d2b407f31d77" providerId="LiveId" clId="{CDA4706D-CA67-4FF2-AB35-F7B7EF4A3C99}" dt="2020-04-26T18:55:14.714" v="1324" actId="167"/>
          <ac:picMkLst>
            <pc:docMk/>
            <pc:sldMk cId="3413635507" sldId="1463"/>
            <ac:picMk id="10" creationId="{091825A5-2E20-4EBA-B845-731C74A11EB8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18" creationId="{97717B93-424A-4E3F-BEDF-7225004B0EBD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0" creationId="{598BA860-2DEA-48F6-9D2F-DD8AED61C883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6" creationId="{C3E63617-FEFA-499D-B8D8-DB720FF3B77A}"/>
          </ac:picMkLst>
        </pc:picChg>
        <pc:picChg chg="add del mod">
          <ac:chgData name="Hamlet Markarian" userId="4926d2b407f31d77" providerId="LiveId" clId="{CDA4706D-CA67-4FF2-AB35-F7B7EF4A3C99}" dt="2020-04-26T19:52:06.525" v="1801" actId="478"/>
          <ac:picMkLst>
            <pc:docMk/>
            <pc:sldMk cId="3413635507" sldId="1463"/>
            <ac:picMk id="28" creationId="{1ABDEF8E-10CB-4A39-B0C2-AA225234D19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29" creationId="{FC244743-57C0-4480-B4C0-C61FF48C5C06}"/>
          </ac:picMkLst>
        </pc:picChg>
        <pc:picChg chg="add del mod">
          <ac:chgData name="Hamlet Markarian" userId="4926d2b407f31d77" providerId="LiveId" clId="{CDA4706D-CA67-4FF2-AB35-F7B7EF4A3C99}" dt="2020-04-26T19:52:09.373" v="1802" actId="478"/>
          <ac:picMkLst>
            <pc:docMk/>
            <pc:sldMk cId="3413635507" sldId="1463"/>
            <ac:picMk id="30" creationId="{EE912390-2837-4A9A-A987-BEDA7ACA8D62}"/>
          </ac:picMkLst>
        </pc:pic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1" creationId="{811232A6-BC40-4DF7-923D-D24D79BC7A18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2" creationId="{35914CA0-FE5A-45A3-A754-69F962B2F716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3" creationId="{BB0E06E0-206C-43E6-A6ED-9D6608F0BDF3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4" creationId="{1AF83B6F-AE0B-45B4-8347-FCB24EA0A3AA}"/>
          </ac:cxnSpMkLst>
        </pc:cxnChg>
        <pc:cxnChg chg="add mod">
          <ac:chgData name="Hamlet Markarian" userId="4926d2b407f31d77" providerId="LiveId" clId="{CDA4706D-CA67-4FF2-AB35-F7B7EF4A3C99}" dt="2020-04-26T20:04:27.060" v="1882" actId="1582"/>
          <ac:cxnSpMkLst>
            <pc:docMk/>
            <pc:sldMk cId="3413635507" sldId="1463"/>
            <ac:cxnSpMk id="35" creationId="{29EA2B39-615C-43C8-A440-C23165CF956B}"/>
          </ac:cxnSpMkLst>
        </pc:cxnChg>
      </pc:sldChg>
      <pc:sldChg chg="addSp delSp modSp add">
        <pc:chgData name="Hamlet Markarian" userId="4926d2b407f31d77" providerId="LiveId" clId="{CDA4706D-CA67-4FF2-AB35-F7B7EF4A3C99}" dt="2020-04-26T20:54:33.918" v="2359" actId="207"/>
        <pc:sldMkLst>
          <pc:docMk/>
          <pc:sldMk cId="4050517008" sldId="1464"/>
        </pc:sldMkLst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9" creationId="{9CD0FB40-DC21-455F-8E3D-25C6673B0DA8}"/>
          </ac:spMkLst>
        </pc:spChg>
        <pc:spChg chg="add mod">
          <ac:chgData name="Hamlet Markarian" userId="4926d2b407f31d77" providerId="LiveId" clId="{CDA4706D-CA67-4FF2-AB35-F7B7EF4A3C99}" dt="2020-04-26T20:54:33.918" v="2359" actId="207"/>
          <ac:spMkLst>
            <pc:docMk/>
            <pc:sldMk cId="4050517008" sldId="1464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18:45:21.501" v="1241" actId="1038"/>
          <ac:spMkLst>
            <pc:docMk/>
            <pc:sldMk cId="4050517008" sldId="1464"/>
            <ac:spMk id="11" creationId="{6A3BAEBF-7E82-49F5-9463-8AC80A4328F2}"/>
          </ac:spMkLst>
        </pc:spChg>
        <pc:spChg chg="add mod ord">
          <ac:chgData name="Hamlet Markarian" userId="4926d2b407f31d77" providerId="LiveId" clId="{CDA4706D-CA67-4FF2-AB35-F7B7EF4A3C99}" dt="2020-04-26T20:28:26.989" v="2128" actId="167"/>
          <ac:spMkLst>
            <pc:docMk/>
            <pc:sldMk cId="4050517008" sldId="1464"/>
            <ac:spMk id="13" creationId="{EA60194C-6E92-4C74-BEA2-0ACE91A0542B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18" creationId="{C02A69C5-B866-48E7-AC6E-BF13E1940649}"/>
          </ac:spMkLst>
        </pc:spChg>
        <pc:spChg chg="del ord">
          <ac:chgData name="Hamlet Markarian" userId="4926d2b407f31d77" providerId="LiveId" clId="{CDA4706D-CA67-4FF2-AB35-F7B7EF4A3C99}" dt="2020-04-26T18:55:17.670" v="1325" actId="478"/>
          <ac:spMkLst>
            <pc:docMk/>
            <pc:sldMk cId="4050517008" sldId="1464"/>
            <ac:spMk id="19" creationId="{42101231-1855-46EE-A3D9-B84E75ACB56A}"/>
          </ac:spMkLst>
        </pc:spChg>
        <pc:spChg chg="add mod">
          <ac:chgData name="Hamlet Markarian" userId="4926d2b407f31d77" providerId="LiveId" clId="{CDA4706D-CA67-4FF2-AB35-F7B7EF4A3C99}" dt="2020-04-26T20:22:07.570" v="2035" actId="404"/>
          <ac:spMkLst>
            <pc:docMk/>
            <pc:sldMk cId="4050517008" sldId="1464"/>
            <ac:spMk id="20" creationId="{727CE39B-01B9-4FDF-A99A-12DD143DA4C5}"/>
          </ac:spMkLst>
        </pc:spChg>
        <pc:spChg chg="mod">
          <ac:chgData name="Hamlet Markarian" userId="4926d2b407f31d77" providerId="LiveId" clId="{CDA4706D-CA67-4FF2-AB35-F7B7EF4A3C99}" dt="2020-04-26T18:45:52.105" v="1244" actId="14100"/>
          <ac:spMkLst>
            <pc:docMk/>
            <pc:sldMk cId="4050517008" sldId="1464"/>
            <ac:spMk id="21" creationId="{4FEBCB38-E188-4A76-B08F-9B562DA8D672}"/>
          </ac:spMkLst>
        </pc:spChg>
        <pc:spChg chg="add del mod">
          <ac:chgData name="Hamlet Markarian" userId="4926d2b407f31d77" providerId="LiveId" clId="{CDA4706D-CA67-4FF2-AB35-F7B7EF4A3C99}" dt="2020-04-26T20:06:47.885" v="1895" actId="478"/>
          <ac:spMkLst>
            <pc:docMk/>
            <pc:sldMk cId="4050517008" sldId="1464"/>
            <ac:spMk id="26" creationId="{3A340888-F7F6-4092-8175-D6218034D136}"/>
          </ac:spMkLst>
        </pc:spChg>
        <pc:spChg chg="mod">
          <ac:chgData name="Hamlet Markarian" userId="4926d2b407f31d77" providerId="LiveId" clId="{CDA4706D-CA67-4FF2-AB35-F7B7EF4A3C99}" dt="2020-04-26T18:43:09.907" v="1204" actId="14100"/>
          <ac:spMkLst>
            <pc:docMk/>
            <pc:sldMk cId="4050517008" sldId="1464"/>
            <ac:spMk id="27" creationId="{F0FE6F30-0674-45E9-B560-0419ED86B809}"/>
          </ac:spMkLst>
        </pc:spChg>
        <pc:spChg chg="add del mod">
          <ac:chgData name="Hamlet Markarian" userId="4926d2b407f31d77" providerId="LiveId" clId="{CDA4706D-CA67-4FF2-AB35-F7B7EF4A3C99}" dt="2020-04-26T20:10:42.341" v="1912" actId="478"/>
          <ac:spMkLst>
            <pc:docMk/>
            <pc:sldMk cId="4050517008" sldId="1464"/>
            <ac:spMk id="28" creationId="{61BE09B0-23F6-44BE-9D83-8D3BEF52AE08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29" creationId="{C1658BDC-8283-44D0-9CB8-192389276D8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30" creationId="{6DE304F1-3972-4C2C-AD13-964E6808ED90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31" creationId="{24B814AA-5562-4895-AB90-EE835EAF9FC4}"/>
          </ac:spMkLst>
        </pc:spChg>
        <pc:spChg chg="del">
          <ac:chgData name="Hamlet Markarian" userId="4926d2b407f31d77" providerId="LiveId" clId="{CDA4706D-CA67-4FF2-AB35-F7B7EF4A3C99}" dt="2020-04-26T20:08:51.557" v="1899" actId="478"/>
          <ac:spMkLst>
            <pc:docMk/>
            <pc:sldMk cId="4050517008" sldId="1464"/>
            <ac:spMk id="35" creationId="{42748A56-0FC6-4247-A75B-657D8F0EAC53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6" creationId="{221C382D-306C-499E-91C8-AE608C3840F2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7" creationId="{38FA08CD-D457-4EF9-84DE-616130EB6044}"/>
          </ac:spMkLst>
        </pc:spChg>
        <pc:spChg chg="del mod topLvl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8" creationId="{252E893D-2FA5-4964-945A-B57F55A1F457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39" creationId="{8EC37454-41CA-4B92-9FA5-E75A4AEDEEBF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0" creationId="{0B9121FD-3E5D-40FD-A0C4-317AE02D486D}"/>
          </ac:spMkLst>
        </pc:spChg>
        <pc:spChg chg="add del mod">
          <ac:chgData name="Hamlet Markarian" userId="4926d2b407f31d77" providerId="LiveId" clId="{CDA4706D-CA67-4FF2-AB35-F7B7EF4A3C99}" dt="2020-04-26T20:12:08.397" v="1928" actId="478"/>
          <ac:spMkLst>
            <pc:docMk/>
            <pc:sldMk cId="4050517008" sldId="1464"/>
            <ac:spMk id="41" creationId="{6DBBF664-091D-4DF8-ACFD-1F76408AE932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2" creationId="{8CB66333-5F7B-4EAE-AA5A-32BE736043EC}"/>
          </ac:spMkLst>
        </pc:spChg>
        <pc:spChg chg="add del mod">
          <ac:chgData name="Hamlet Markarian" userId="4926d2b407f31d77" providerId="LiveId" clId="{CDA4706D-CA67-4FF2-AB35-F7B7EF4A3C99}" dt="2020-04-26T20:10:57.292" v="1914" actId="478"/>
          <ac:spMkLst>
            <pc:docMk/>
            <pc:sldMk cId="4050517008" sldId="1464"/>
            <ac:spMk id="43" creationId="{E9553BBD-0592-403B-8EFC-048D208922CC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4" creationId="{D1B46BEF-083C-4B36-A2E7-533CDB392F5A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5" creationId="{2C3D22D9-642F-46D8-9DF7-93AC3038FA66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6" creationId="{2DB6202F-A31B-4F6C-8BAB-F1B11B556F14}"/>
          </ac:spMkLst>
        </pc:spChg>
        <pc:spChg chg="add del mod">
          <ac:chgData name="Hamlet Markarian" userId="4926d2b407f31d77" providerId="LiveId" clId="{CDA4706D-CA67-4FF2-AB35-F7B7EF4A3C99}" dt="2020-04-26T20:10:44.532" v="1913" actId="478"/>
          <ac:spMkLst>
            <pc:docMk/>
            <pc:sldMk cId="4050517008" sldId="1464"/>
            <ac:spMk id="47" creationId="{15404DBC-50D2-4F38-8CEB-B1A1D89C20DB}"/>
          </ac:spMkLst>
        </pc:spChg>
        <pc:spChg chg="add del mod">
          <ac:chgData name="Hamlet Markarian" userId="4926d2b407f31d77" providerId="LiveId" clId="{CDA4706D-CA67-4FF2-AB35-F7B7EF4A3C99}" dt="2020-04-26T20:10:59.428" v="1915" actId="478"/>
          <ac:spMkLst>
            <pc:docMk/>
            <pc:sldMk cId="4050517008" sldId="1464"/>
            <ac:spMk id="48" creationId="{C6782CF1-159B-41AB-86C3-F75791635355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49" creationId="{E33DB8A6-9354-4959-BB45-C389F5E50503}"/>
          </ac:spMkLst>
        </pc:spChg>
        <pc:spChg chg="add del mod">
          <ac:chgData name="Hamlet Markarian" userId="4926d2b407f31d77" providerId="LiveId" clId="{CDA4706D-CA67-4FF2-AB35-F7B7EF4A3C99}" dt="2020-04-26T20:09:54.358" v="1908" actId="478"/>
          <ac:spMkLst>
            <pc:docMk/>
            <pc:sldMk cId="4050517008" sldId="1464"/>
            <ac:spMk id="50" creationId="{99AA4792-2AB9-4B56-987C-95766B6A935C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1" creationId="{CB786E49-3A7C-4106-B268-0227FD644F0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2" creationId="{4C4752D0-5542-47F7-A6D4-91C18B084938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3" creationId="{F376E41D-7383-4B42-A456-CD26A4FB0CF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4" creationId="{2819CEF5-00B4-4EDF-9424-5A52975C210D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5" creationId="{F8E53E5F-86BD-4ABD-910F-124FBE5D8065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6" creationId="{ACD384E8-45F0-4AED-9894-8E03D67EDE66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7" creationId="{456D538F-BAE1-4D45-9483-A2348C5EBAFF}"/>
          </ac:spMkLst>
        </pc:spChg>
        <pc:spChg chg="add mod">
          <ac:chgData name="Hamlet Markarian" userId="4926d2b407f31d77" providerId="LiveId" clId="{CDA4706D-CA67-4FF2-AB35-F7B7EF4A3C99}" dt="2020-04-26T20:22:12.229" v="2048" actId="1036"/>
          <ac:spMkLst>
            <pc:docMk/>
            <pc:sldMk cId="4050517008" sldId="1464"/>
            <ac:spMk id="58" creationId="{35018F9F-BA29-43B1-B38A-831B2A84041B}"/>
          </ac:spMkLst>
        </pc:spChg>
        <pc:spChg chg="add mod">
          <ac:chgData name="Hamlet Markarian" userId="4926d2b407f31d77" providerId="LiveId" clId="{CDA4706D-CA67-4FF2-AB35-F7B7EF4A3C99}" dt="2020-04-26T20:29:29.733" v="2144" actId="1035"/>
          <ac:spMkLst>
            <pc:docMk/>
            <pc:sldMk cId="4050517008" sldId="1464"/>
            <ac:spMk id="59" creationId="{F7BFCE95-FBA4-40FC-BC5C-64C5086A0CF1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4" creationId="{DA525971-EBDF-4888-8D4A-35AFFBA97315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5" creationId="{FB9B06FD-F276-4FB8-A075-C51816DA9FE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6" creationId="{E61B9CBE-0A79-4C71-A31D-E7C5F8575E0F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67" creationId="{7CB7D01D-CE87-430B-B220-46A6809B30F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1" creationId="{499CC502-BFA7-4544-9AF0-286683B6627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2" creationId="{A3829615-5E31-4247-BCE8-1BFD5CB68D13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3" creationId="{70E1A585-EB49-43B2-93B2-337994DEC57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4" creationId="{166EC823-767A-4EF2-9E44-BF3618643537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5" creationId="{85B9759B-F5F3-48BE-844E-AF9A6EFB7489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6" creationId="{7F780E61-E553-4F38-A404-FC66ECED74DE}"/>
          </ac:spMkLst>
        </pc:spChg>
        <pc:spChg chg="add del">
          <ac:chgData name="Hamlet Markarian" userId="4926d2b407f31d77" providerId="LiveId" clId="{CDA4706D-CA67-4FF2-AB35-F7B7EF4A3C99}" dt="2020-04-26T20:18:15.246" v="1986" actId="478"/>
          <ac:spMkLst>
            <pc:docMk/>
            <pc:sldMk cId="4050517008" sldId="1464"/>
            <ac:spMk id="77" creationId="{ADD8442E-5403-45F8-B99C-A73ABCCD19A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2" creationId="{C81AFE67-A4C6-4142-82E1-93A8EF4624EE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3" creationId="{06B5AC97-BF71-463C-84DC-AEE6628654AD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4" creationId="{4D25FD82-4C6E-492B-A061-4D5268FB0337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8" creationId="{C46D59DE-3CC5-4634-96FC-3D971330AD3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89" creationId="{75E63FDE-411C-4409-A8C5-B94261E226E7}"/>
          </ac:spMkLst>
        </pc:spChg>
        <pc:spChg chg="add del mod">
          <ac:chgData name="Hamlet Markarian" userId="4926d2b407f31d77" providerId="LiveId" clId="{CDA4706D-CA67-4FF2-AB35-F7B7EF4A3C99}" dt="2020-04-26T20:26:28.381" v="2103" actId="478"/>
          <ac:spMkLst>
            <pc:docMk/>
            <pc:sldMk cId="4050517008" sldId="1464"/>
            <ac:spMk id="90" creationId="{22502B05-E815-4B46-A30C-DAB7A6949422}"/>
          </ac:spMkLst>
        </pc:spChg>
        <pc:spChg chg="add del mod">
          <ac:chgData name="Hamlet Markarian" userId="4926d2b407f31d77" providerId="LiveId" clId="{CDA4706D-CA67-4FF2-AB35-F7B7EF4A3C99}" dt="2020-04-26T20:20:50.045" v="2013" actId="478"/>
          <ac:spMkLst>
            <pc:docMk/>
            <pc:sldMk cId="4050517008" sldId="1464"/>
            <ac:spMk id="91" creationId="{FD59C2FD-AD03-4958-A3AC-2CB0C5FA6A11}"/>
          </ac:spMkLst>
        </pc:spChg>
        <pc:spChg chg="add del mod">
          <ac:chgData name="Hamlet Markarian" userId="4926d2b407f31d77" providerId="LiveId" clId="{CDA4706D-CA67-4FF2-AB35-F7B7EF4A3C99}" dt="2020-04-26T20:25:23.629" v="2087" actId="478"/>
          <ac:spMkLst>
            <pc:docMk/>
            <pc:sldMk cId="4050517008" sldId="1464"/>
            <ac:spMk id="92" creationId="{DC9FB2EC-FC82-4C0D-AEA4-E37833F418C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3" creationId="{872214D4-ADB2-4D03-A55A-0F62E5FE899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4" creationId="{30031B4D-D98E-4DF3-BBDC-5EB5655D9C09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95" creationId="{B3404BF2-0A28-46FE-A7AC-F3055CD76E21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0" creationId="{4AFF5FEE-340D-4BA5-B34C-942B912CFF6C}"/>
          </ac:spMkLst>
        </pc:spChg>
        <pc:spChg chg="add mod ord">
          <ac:chgData name="Hamlet Markarian" userId="4926d2b407f31d77" providerId="LiveId" clId="{CDA4706D-CA67-4FF2-AB35-F7B7EF4A3C99}" dt="2020-04-26T20:29:20.495" v="2135" actId="166"/>
          <ac:spMkLst>
            <pc:docMk/>
            <pc:sldMk cId="4050517008" sldId="1464"/>
            <ac:spMk id="113" creationId="{EB7F234F-E85B-46C7-91A6-A7466C0D552C}"/>
          </ac:spMkLst>
        </pc:spChg>
        <pc:spChg chg="add mod ord">
          <ac:chgData name="Hamlet Markarian" userId="4926d2b407f31d77" providerId="LiveId" clId="{CDA4706D-CA67-4FF2-AB35-F7B7EF4A3C99}" dt="2020-04-26T20:29:13.873" v="2134" actId="166"/>
          <ac:spMkLst>
            <pc:docMk/>
            <pc:sldMk cId="4050517008" sldId="1464"/>
            <ac:spMk id="116" creationId="{345643C5-6038-477E-8CE8-340680D1350E}"/>
          </ac:spMkLst>
        </pc:spChg>
        <pc:grpChg chg="add mod ord">
          <ac:chgData name="Hamlet Markarian" userId="4926d2b407f31d77" providerId="LiveId" clId="{CDA4706D-CA67-4FF2-AB35-F7B7EF4A3C99}" dt="2020-04-26T20:29:20.495" v="2135" actId="166"/>
          <ac:grpSpMkLst>
            <pc:docMk/>
            <pc:sldMk cId="4050517008" sldId="1464"/>
            <ac:grpSpMk id="8" creationId="{D55CE1DE-1FE5-4642-AA22-FF3F4C7222DE}"/>
          </ac:grpSpMkLst>
        </pc:grpChg>
        <pc:grpChg chg="add del mod">
          <ac:chgData name="Hamlet Markarian" userId="4926d2b407f31d77" providerId="LiveId" clId="{CDA4706D-CA67-4FF2-AB35-F7B7EF4A3C99}" dt="2020-04-26T20:09:01.940" v="1900" actId="165"/>
          <ac:grpSpMkLst>
            <pc:docMk/>
            <pc:sldMk cId="4050517008" sldId="1464"/>
            <ac:grpSpMk id="32" creationId="{AC8A4CF7-113A-4796-9B65-2D7050C22406}"/>
          </ac:grpSpMkLst>
        </pc:grpChg>
        <pc:grpChg chg="del mod topLvl">
          <ac:chgData name="Hamlet Markarian" userId="4926d2b407f31d77" providerId="LiveId" clId="{CDA4706D-CA67-4FF2-AB35-F7B7EF4A3C99}" dt="2020-04-26T20:09:10.020" v="1902" actId="165"/>
          <ac:grpSpMkLst>
            <pc:docMk/>
            <pc:sldMk cId="4050517008" sldId="1464"/>
            <ac:grpSpMk id="33" creationId="{EE01FF80-5130-4568-A2F0-F8AD3D1CE814}"/>
          </ac:grpSpMkLst>
        </pc:grpChg>
        <pc:grpChg chg="del">
          <ac:chgData name="Hamlet Markarian" userId="4926d2b407f31d77" providerId="LiveId" clId="{CDA4706D-CA67-4FF2-AB35-F7B7EF4A3C99}" dt="2020-04-26T20:08:51.557" v="1899" actId="478"/>
          <ac:grpSpMkLst>
            <pc:docMk/>
            <pc:sldMk cId="4050517008" sldId="1464"/>
            <ac:grpSpMk id="34" creationId="{0E1A272D-A00D-4BB9-99EA-D0CCA93963C2}"/>
          </ac:grpSpMkLst>
        </pc:grpChg>
        <pc:graphicFrameChg chg="add del">
          <ac:chgData name="Hamlet Markarian" userId="4926d2b407f31d77" providerId="LiveId" clId="{CDA4706D-CA67-4FF2-AB35-F7B7EF4A3C99}" dt="2020-04-26T20:18:12.066" v="1984" actId="478"/>
          <ac:graphicFrameMkLst>
            <pc:docMk/>
            <pc:sldMk cId="4050517008" sldId="1464"/>
            <ac:graphicFrameMk id="60" creationId="{8A9A6575-1BB5-477D-83B2-A8D30315B882}"/>
          </ac:graphicFrameMkLst>
        </pc:graphicFrameChg>
        <pc:graphicFrameChg chg="add del">
          <ac:chgData name="Hamlet Markarian" userId="4926d2b407f31d77" providerId="LiveId" clId="{CDA4706D-CA67-4FF2-AB35-F7B7EF4A3C99}" dt="2020-04-26T20:18:15.246" v="1986" actId="478"/>
          <ac:graphicFrameMkLst>
            <pc:docMk/>
            <pc:sldMk cId="4050517008" sldId="1464"/>
            <ac:graphicFrameMk id="61" creationId="{F5317DA3-B732-477A-99A2-EF00AA403AD4}"/>
          </ac:graphicFrameMkLst>
        </pc:graphicFrameChg>
        <pc:graphicFrameChg chg="add del mod ord">
          <ac:chgData name="Hamlet Markarian" userId="4926d2b407f31d77" providerId="LiveId" clId="{CDA4706D-CA67-4FF2-AB35-F7B7EF4A3C99}" dt="2020-04-26T20:30:24.814" v="2149" actId="21"/>
          <ac:graphicFrameMkLst>
            <pc:docMk/>
            <pc:sldMk cId="4050517008" sldId="1464"/>
            <ac:graphicFrameMk id="78" creationId="{CF733BBB-9418-4962-BFEF-A480BFC4EC6E}"/>
          </ac:graphicFrameMkLst>
        </pc:graphicFrameChg>
        <pc:graphicFrameChg chg="add del mod ord">
          <ac:chgData name="Hamlet Markarian" userId="4926d2b407f31d77" providerId="LiveId" clId="{CDA4706D-CA67-4FF2-AB35-F7B7EF4A3C99}" dt="2020-04-26T20:31:05.100" v="2152" actId="21"/>
          <ac:graphicFrameMkLst>
            <pc:docMk/>
            <pc:sldMk cId="4050517008" sldId="1464"/>
            <ac:graphicFrameMk id="81" creationId="{57AFA733-C54D-4DAB-A6D3-984CD3807DAA}"/>
          </ac:graphicFrameMkLst>
        </pc:graphicFrameChg>
        <pc:graphicFrameChg chg="add">
          <ac:chgData name="Hamlet Markarian" userId="4926d2b407f31d77" providerId="LiveId" clId="{CDA4706D-CA67-4FF2-AB35-F7B7EF4A3C99}" dt="2020-04-26T20:30:29.277" v="2151"/>
          <ac:graphicFrameMkLst>
            <pc:docMk/>
            <pc:sldMk cId="4050517008" sldId="1464"/>
            <ac:graphicFrameMk id="119" creationId="{349AB4FF-BE64-4170-9C96-09F5E4848A19}"/>
          </ac:graphicFrameMkLst>
        </pc:graphicFrameChg>
        <pc:graphicFrameChg chg="add mod">
          <ac:chgData name="Hamlet Markarian" userId="4926d2b407f31d77" providerId="LiveId" clId="{CDA4706D-CA67-4FF2-AB35-F7B7EF4A3C99}" dt="2020-04-26T20:31:26.014" v="2154" actId="14100"/>
          <ac:graphicFrameMkLst>
            <pc:docMk/>
            <pc:sldMk cId="4050517008" sldId="1464"/>
            <ac:graphicFrameMk id="120" creationId="{9BA7185A-3260-425B-A274-D956A072682B}"/>
          </ac:graphicFrameMkLst>
        </pc:graphicFrameChg>
        <pc:picChg chg="add ord">
          <ac:chgData name="Hamlet Markarian" userId="4926d2b407f31d77" providerId="LiveId" clId="{CDA4706D-CA67-4FF2-AB35-F7B7EF4A3C99}" dt="2020-04-26T20:28:29.574" v="2129" actId="167"/>
          <ac:picMkLst>
            <pc:docMk/>
            <pc:sldMk cId="4050517008" sldId="1464"/>
            <ac:picMk id="12" creationId="{562BBA42-A59A-457A-AA68-495F0060DCC0}"/>
          </ac:picMkLst>
        </pc:picChg>
        <pc:cxnChg chg="add mod">
          <ac:chgData name="Hamlet Markarian" userId="4926d2b407f31d77" providerId="LiveId" clId="{CDA4706D-CA67-4FF2-AB35-F7B7EF4A3C99}" dt="2020-04-26T20:11:39.885" v="1922" actId="1076"/>
          <ac:cxnSpMkLst>
            <pc:docMk/>
            <pc:sldMk cId="4050517008" sldId="1464"/>
            <ac:cxnSpMk id="3" creationId="{F7BDC380-275D-4196-9A72-171728060D91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2" creationId="{07F96767-8EDC-448E-996F-28C4A0FAF846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3" creationId="{FA27D3C9-A1BA-4CDE-8388-7E7CB926C3CB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8" creationId="{5663DD03-9A33-46A7-84A2-E9D779A37EC4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69" creationId="{BFE2C6DE-FCBE-4F2A-A23B-42F5F65BF432}"/>
          </ac:cxnSpMkLst>
        </pc:cxnChg>
        <pc:cxnChg chg="add del">
          <ac:chgData name="Hamlet Markarian" userId="4926d2b407f31d77" providerId="LiveId" clId="{CDA4706D-CA67-4FF2-AB35-F7B7EF4A3C99}" dt="2020-04-26T20:18:15.246" v="1986" actId="478"/>
          <ac:cxnSpMkLst>
            <pc:docMk/>
            <pc:sldMk cId="4050517008" sldId="1464"/>
            <ac:cxnSpMk id="70" creationId="{5E644207-DE4A-43D9-8A72-A795F5E6E9E6}"/>
          </ac:cxnSpMkLst>
        </pc:cxnChg>
        <pc:cxnChg chg="add mod ord">
          <ac:chgData name="Hamlet Markarian" userId="4926d2b407f31d77" providerId="LiveId" clId="{CDA4706D-CA67-4FF2-AB35-F7B7EF4A3C99}" dt="2020-04-26T20:32:12.236" v="2160" actId="14100"/>
          <ac:cxnSpMkLst>
            <pc:docMk/>
            <pc:sldMk cId="4050517008" sldId="1464"/>
            <ac:cxnSpMk id="79" creationId="{55154BBC-E93B-4FF8-93D7-E0866B149BF6}"/>
          </ac:cxnSpMkLst>
        </pc:cxnChg>
        <pc:cxnChg chg="add mod ord">
          <ac:chgData name="Hamlet Markarian" userId="4926d2b407f31d77" providerId="LiveId" clId="{CDA4706D-CA67-4FF2-AB35-F7B7EF4A3C99}" dt="2020-04-26T20:32:07.657" v="2159" actId="14100"/>
          <ac:cxnSpMkLst>
            <pc:docMk/>
            <pc:sldMk cId="4050517008" sldId="1464"/>
            <ac:cxnSpMk id="80" creationId="{D07AF102-005E-484A-A294-216D74744FB6}"/>
          </ac:cxnSpMkLst>
        </pc:cxnChg>
        <pc:cxnChg chg="add mod">
          <ac:chgData name="Hamlet Markarian" userId="4926d2b407f31d77" providerId="LiveId" clId="{CDA4706D-CA67-4FF2-AB35-F7B7EF4A3C99}" dt="2020-04-26T20:29:46.861" v="2145" actId="208"/>
          <ac:cxnSpMkLst>
            <pc:docMk/>
            <pc:sldMk cId="4050517008" sldId="1464"/>
            <ac:cxnSpMk id="85" creationId="{191B0A06-EE52-47F3-BCC4-B85A9F600889}"/>
          </ac:cxnSpMkLst>
        </pc:cxnChg>
        <pc:cxnChg chg="add mod">
          <ac:chgData name="Hamlet Markarian" userId="4926d2b407f31d77" providerId="LiveId" clId="{CDA4706D-CA67-4FF2-AB35-F7B7EF4A3C99}" dt="2020-04-26T20:29:55.024" v="2146" actId="208"/>
          <ac:cxnSpMkLst>
            <pc:docMk/>
            <pc:sldMk cId="4050517008" sldId="1464"/>
            <ac:cxnSpMk id="86" creationId="{4B843CE1-73EF-452F-B688-8B191C4CED1F}"/>
          </ac:cxnSpMkLst>
        </pc:cxnChg>
        <pc:cxnChg chg="add mod ord">
          <ac:chgData name="Hamlet Markarian" userId="4926d2b407f31d77" providerId="LiveId" clId="{CDA4706D-CA67-4FF2-AB35-F7B7EF4A3C99}" dt="2020-04-26T20:29:20.495" v="2135" actId="166"/>
          <ac:cxnSpMkLst>
            <pc:docMk/>
            <pc:sldMk cId="4050517008" sldId="1464"/>
            <ac:cxnSpMk id="87" creationId="{98ED04B7-3E12-4D86-9D31-7C0044E2206D}"/>
          </ac:cxnSpMkLst>
        </pc:cxnChg>
      </pc:sldChg>
      <pc:sldChg chg="addSp delSp modSp add mod">
        <pc:chgData name="Hamlet Markarian" userId="4926d2b407f31d77" providerId="LiveId" clId="{CDA4706D-CA67-4FF2-AB35-F7B7EF4A3C99}" dt="2020-04-26T20:55:31.412" v="2379" actId="478"/>
        <pc:sldMkLst>
          <pc:docMk/>
          <pc:sldMk cId="924192554" sldId="1465"/>
        </pc:sldMkLst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38.119" v="2360" actId="207"/>
          <ac:spMkLst>
            <pc:docMk/>
            <pc:sldMk cId="924192554" sldId="1465"/>
            <ac:spMk id="10" creationId="{EE2E9C93-1672-43A7-B38F-8ADA6CDF6B8F}"/>
          </ac:spMkLst>
        </pc:spChg>
        <pc:spChg chg="add mod ord">
          <ac:chgData name="Hamlet Markarian" userId="4926d2b407f31d77" providerId="LiveId" clId="{CDA4706D-CA67-4FF2-AB35-F7B7EF4A3C99}" dt="2020-04-26T20:39:22.717" v="2204" actId="1076"/>
          <ac:spMkLst>
            <pc:docMk/>
            <pc:sldMk cId="924192554" sldId="1465"/>
            <ac:spMk id="13" creationId="{6FA96FBA-58C1-42CB-8846-4D7A873DBEA5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5" creationId="{313F8605-D949-409B-9D16-B5020ACF722F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6" creationId="{D418779F-23AC-4BC1-B63D-2252078280B1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17" creationId="{5ABC9710-98B5-46F9-8DE0-A9DA0B4D6782}"/>
          </ac:spMkLst>
        </pc:spChg>
        <pc:spChg chg="add mod">
          <ac:chgData name="Hamlet Markarian" userId="4926d2b407f31d77" providerId="LiveId" clId="{CDA4706D-CA67-4FF2-AB35-F7B7EF4A3C99}" dt="2020-04-26T20:33:06.969" v="2164"/>
          <ac:spMkLst>
            <pc:docMk/>
            <pc:sldMk cId="924192554" sldId="1465"/>
            <ac:spMk id="18" creationId="{25B58226-ADDE-4DD4-ACB2-280E0C2FBA35}"/>
          </ac:spMkLst>
        </pc:spChg>
        <pc:spChg chg="del">
          <ac:chgData name="Hamlet Markarian" userId="4926d2b407f31d77" providerId="LiveId" clId="{CDA4706D-CA67-4FF2-AB35-F7B7EF4A3C99}" dt="2020-04-26T18:55:22.702" v="1328" actId="478"/>
          <ac:spMkLst>
            <pc:docMk/>
            <pc:sldMk cId="924192554" sldId="1465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0" creationId="{6751343D-FEDC-45DB-A77A-D0B7AA80AEF7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6" creationId="{290E483B-F626-4DD1-B7E0-EEB86468853B}"/>
          </ac:spMkLst>
        </pc:spChg>
        <pc:spChg chg="mod">
          <ac:chgData name="Hamlet Markarian" userId="4926d2b407f31d77" providerId="LiveId" clId="{CDA4706D-CA67-4FF2-AB35-F7B7EF4A3C99}" dt="2020-04-26T18:46:35.538" v="1247"/>
          <ac:spMkLst>
            <pc:docMk/>
            <pc:sldMk cId="924192554" sldId="1465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8" creationId="{83B74E9D-2B7B-4524-AC54-7B174E3E9FE2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29" creationId="{746C5DA7-F2A5-434C-9FD5-2C872DA5781C}"/>
          </ac:spMkLst>
        </pc:spChg>
        <pc:spChg chg="add">
          <ac:chgData name="Hamlet Markarian" userId="4926d2b407f31d77" providerId="LiveId" clId="{CDA4706D-CA67-4FF2-AB35-F7B7EF4A3C99}" dt="2020-04-26T20:32:54.569" v="2161"/>
          <ac:spMkLst>
            <pc:docMk/>
            <pc:sldMk cId="924192554" sldId="1465"/>
            <ac:spMk id="30" creationId="{BB9A8D1F-52C3-449F-9BB3-D9C4CA666A25}"/>
          </ac:spMkLst>
        </pc:spChg>
        <pc:spChg chg="add mod">
          <ac:chgData name="Hamlet Markarian" userId="4926d2b407f31d77" providerId="LiveId" clId="{CDA4706D-CA67-4FF2-AB35-F7B7EF4A3C99}" dt="2020-04-26T20:33:15.246" v="2166"/>
          <ac:spMkLst>
            <pc:docMk/>
            <pc:sldMk cId="924192554" sldId="1465"/>
            <ac:spMk id="31" creationId="{39029B2E-F643-4BE7-BED7-A9D1FEF2C048}"/>
          </ac:spMkLst>
        </pc:spChg>
        <pc:spChg chg="add mod">
          <ac:chgData name="Hamlet Markarian" userId="4926d2b407f31d77" providerId="LiveId" clId="{CDA4706D-CA67-4FF2-AB35-F7B7EF4A3C99}" dt="2020-04-26T20:33:24.030" v="2168"/>
          <ac:spMkLst>
            <pc:docMk/>
            <pc:sldMk cId="924192554" sldId="1465"/>
            <ac:spMk id="32" creationId="{A7F7E5C5-7B9D-4C60-8986-192CB1984C60}"/>
          </ac:spMkLst>
        </pc:spChg>
        <pc:spChg chg="add mod">
          <ac:chgData name="Hamlet Markarian" userId="4926d2b407f31d77" providerId="LiveId" clId="{CDA4706D-CA67-4FF2-AB35-F7B7EF4A3C99}" dt="2020-04-26T20:55:29.480" v="2378" actId="20577"/>
          <ac:spMkLst>
            <pc:docMk/>
            <pc:sldMk cId="924192554" sldId="1465"/>
            <ac:spMk id="36" creationId="{83109C43-5596-4139-A257-4F64CC790795}"/>
          </ac:spMkLst>
        </pc:spChg>
        <pc:spChg chg="add mod">
          <ac:chgData name="Hamlet Markarian" userId="4926d2b407f31d77" providerId="LiveId" clId="{CDA4706D-CA67-4FF2-AB35-F7B7EF4A3C99}" dt="2020-04-26T20:48:12.278" v="2259" actId="1038"/>
          <ac:spMkLst>
            <pc:docMk/>
            <pc:sldMk cId="924192554" sldId="1465"/>
            <ac:spMk id="39" creationId="{162799CF-4E37-4DAC-B4F4-CFBE5936A975}"/>
          </ac:spMkLst>
        </pc:spChg>
        <pc:spChg chg="add del mod">
          <ac:chgData name="Hamlet Markarian" userId="4926d2b407f31d77" providerId="LiveId" clId="{CDA4706D-CA67-4FF2-AB35-F7B7EF4A3C99}" dt="2020-04-26T20:55:31.412" v="2379" actId="478"/>
          <ac:spMkLst>
            <pc:docMk/>
            <pc:sldMk cId="924192554" sldId="1465"/>
            <ac:spMk id="40" creationId="{7062C108-254B-44E5-A0DA-443CE86E085D}"/>
          </ac:spMkLst>
        </pc:spChg>
        <pc:grpChg chg="add del">
          <ac:chgData name="Hamlet Markarian" userId="4926d2b407f31d77" providerId="LiveId" clId="{CDA4706D-CA67-4FF2-AB35-F7B7EF4A3C99}" dt="2020-04-26T20:32:57.277" v="2162" actId="478"/>
          <ac:grpSpMkLst>
            <pc:docMk/>
            <pc:sldMk cId="924192554" sldId="1465"/>
            <ac:grpSpMk id="33" creationId="{44CA9E43-A229-4A6F-9908-9EF0CFAB90B7}"/>
          </ac:grpSpMkLst>
        </pc:grpChg>
        <pc:graphicFrameChg chg="add del mod">
          <ac:chgData name="Hamlet Markarian" userId="4926d2b407f31d77" providerId="LiveId" clId="{CDA4706D-CA67-4FF2-AB35-F7B7EF4A3C99}" dt="2020-04-26T20:38:14.848" v="2198" actId="478"/>
          <ac:graphicFrameMkLst>
            <pc:docMk/>
            <pc:sldMk cId="924192554" sldId="1465"/>
            <ac:graphicFrameMk id="37" creationId="{709935B4-B8ED-472B-8AB4-B9256ED89EC2}"/>
          </ac:graphicFrameMkLst>
        </pc:graphicFrameChg>
        <pc:graphicFrameChg chg="add mod ord topLvl modGraphic">
          <ac:chgData name="Hamlet Markarian" userId="4926d2b407f31d77" providerId="LiveId" clId="{CDA4706D-CA67-4FF2-AB35-F7B7EF4A3C99}" dt="2020-04-26T20:49:18.498" v="2282"/>
          <ac:graphicFrameMkLst>
            <pc:docMk/>
            <pc:sldMk cId="924192554" sldId="1465"/>
            <ac:graphicFrameMk id="38" creationId="{D82443B3-D77E-40E9-8298-2E75FE1AD7A4}"/>
          </ac:graphicFrameMkLst>
        </pc:graphicFrameChg>
        <pc:picChg chg="add ord">
          <ac:chgData name="Hamlet Markarian" userId="4926d2b407f31d77" providerId="LiveId" clId="{CDA4706D-CA67-4FF2-AB35-F7B7EF4A3C99}" dt="2020-04-26T18:55:24.583" v="1330" actId="167"/>
          <ac:picMkLst>
            <pc:docMk/>
            <pc:sldMk cId="924192554" sldId="1465"/>
            <ac:picMk id="12" creationId="{BDB672F5-BD58-4F4F-A6FE-6DFE374A74BF}"/>
          </ac:picMkLst>
        </pc:picChg>
        <pc:cxnChg chg="add">
          <ac:chgData name="Hamlet Markarian" userId="4926d2b407f31d77" providerId="LiveId" clId="{CDA4706D-CA67-4FF2-AB35-F7B7EF4A3C99}" dt="2020-04-26T20:32:54.569" v="2161"/>
          <ac:cxnSpMkLst>
            <pc:docMk/>
            <pc:sldMk cId="924192554" sldId="1465"/>
            <ac:cxnSpMk id="14" creationId="{C1290771-E4AD-4A80-BFB2-6A536D40CE1D}"/>
          </ac:cxnSpMkLst>
        </pc:cxnChg>
      </pc:sldChg>
      <pc:sldChg chg="addSp delSp modSp add">
        <pc:chgData name="Hamlet Markarian" userId="4926d2b407f31d77" providerId="LiveId" clId="{CDA4706D-CA67-4FF2-AB35-F7B7EF4A3C99}" dt="2020-04-26T20:55:05.133" v="2374" actId="1035"/>
        <pc:sldMkLst>
          <pc:docMk/>
          <pc:sldMk cId="3498579293" sldId="1466"/>
        </pc:sldMkLst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2.283" v="2361" actId="207"/>
          <ac:spMkLst>
            <pc:docMk/>
            <pc:sldMk cId="3498579293" sldId="1466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0.233" v="1333" actId="167"/>
          <ac:spMkLst>
            <pc:docMk/>
            <pc:sldMk cId="3498579293" sldId="1466"/>
            <ac:spMk id="13" creationId="{F914D9CC-F28F-4907-8281-DF13AEDC223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4" creationId="{D6E075E2-6481-4D09-B674-48C55DA7783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5" creationId="{5CB0F129-E995-415C-8024-70DEC915E1E8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6" creationId="{83087B22-B9F7-4794-8652-26345E33E113}"/>
          </ac:spMkLst>
        </pc:spChg>
        <pc:spChg chg="add mod">
          <ac:chgData name="Hamlet Markarian" userId="4926d2b407f31d77" providerId="LiveId" clId="{CDA4706D-CA67-4FF2-AB35-F7B7EF4A3C99}" dt="2020-04-26T20:50:52.192" v="2291"/>
          <ac:spMkLst>
            <pc:docMk/>
            <pc:sldMk cId="3498579293" sldId="1466"/>
            <ac:spMk id="17" creationId="{F7B716B2-20A4-4A6C-8322-9B0A4CBD7AEB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18" creationId="{8C7413A2-10B1-415F-B0BA-6A49BB12D1AA}"/>
          </ac:spMkLst>
        </pc:spChg>
        <pc:spChg chg="del">
          <ac:chgData name="Hamlet Markarian" userId="4926d2b407f31d77" providerId="LiveId" clId="{CDA4706D-CA67-4FF2-AB35-F7B7EF4A3C99}" dt="2020-04-26T18:55:27.510" v="1331" actId="478"/>
          <ac:spMkLst>
            <pc:docMk/>
            <pc:sldMk cId="3498579293" sldId="1466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0" creationId="{F4818398-CA14-4760-BB4B-939F5A0469C5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6" creationId="{B91D2051-741F-4D61-8A0D-E00E99B907A7}"/>
          </ac:spMkLst>
        </pc:spChg>
        <pc:spChg chg="mod">
          <ac:chgData name="Hamlet Markarian" userId="4926d2b407f31d77" providerId="LiveId" clId="{CDA4706D-CA67-4FF2-AB35-F7B7EF4A3C99}" dt="2020-04-26T18:47:33.346" v="1258" actId="20577"/>
          <ac:spMkLst>
            <pc:docMk/>
            <pc:sldMk cId="3498579293" sldId="1466"/>
            <ac:spMk id="27" creationId="{F0FE6F30-0674-45E9-B560-0419ED86B809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8" creationId="{83B94FB5-A707-47FF-94AD-7F78C7726D96}"/>
          </ac:spMkLst>
        </pc:spChg>
        <pc:spChg chg="add">
          <ac:chgData name="Hamlet Markarian" userId="4926d2b407f31d77" providerId="LiveId" clId="{CDA4706D-CA67-4FF2-AB35-F7B7EF4A3C99}" dt="2020-04-26T20:50:34.106" v="2287"/>
          <ac:spMkLst>
            <pc:docMk/>
            <pc:sldMk cId="3498579293" sldId="1466"/>
            <ac:spMk id="29" creationId="{4D96B642-438B-4C47-8323-1EA5E672D373}"/>
          </ac:spMkLst>
        </pc:spChg>
        <pc:spChg chg="add mod">
          <ac:chgData name="Hamlet Markarian" userId="4926d2b407f31d77" providerId="LiveId" clId="{CDA4706D-CA67-4FF2-AB35-F7B7EF4A3C99}" dt="2020-04-26T20:51:04.707" v="2293"/>
          <ac:spMkLst>
            <pc:docMk/>
            <pc:sldMk cId="3498579293" sldId="1466"/>
            <ac:spMk id="30" creationId="{A3D4CCF9-1BAB-4971-B83C-826D024C9EA0}"/>
          </ac:spMkLst>
        </pc:spChg>
        <pc:spChg chg="add mod">
          <ac:chgData name="Hamlet Markarian" userId="4926d2b407f31d77" providerId="LiveId" clId="{CDA4706D-CA67-4FF2-AB35-F7B7EF4A3C99}" dt="2020-04-26T20:51:19.036" v="2295"/>
          <ac:spMkLst>
            <pc:docMk/>
            <pc:sldMk cId="3498579293" sldId="1466"/>
            <ac:spMk id="31" creationId="{DC0B4F04-25F3-42DE-9D37-1F20E012DF00}"/>
          </ac:spMkLst>
        </pc:spChg>
        <pc:spChg chg="add mod">
          <ac:chgData name="Hamlet Markarian" userId="4926d2b407f31d77" providerId="LiveId" clId="{CDA4706D-CA67-4FF2-AB35-F7B7EF4A3C99}" dt="2020-04-26T20:51:30.789" v="2297"/>
          <ac:spMkLst>
            <pc:docMk/>
            <pc:sldMk cId="3498579293" sldId="1466"/>
            <ac:spMk id="32" creationId="{B05945E7-A0AB-4B71-B2FB-848F202FFB63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3" creationId="{3D95BE46-2791-46F7-B0C7-53DB1EC65001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5" creationId="{2D52095A-79FD-40CE-B6AB-FBBCA04C7512}"/>
          </ac:spMkLst>
        </pc:spChg>
        <pc:spChg chg="add mod">
          <ac:chgData name="Hamlet Markarian" userId="4926d2b407f31d77" providerId="LiveId" clId="{CDA4706D-CA67-4FF2-AB35-F7B7EF4A3C99}" dt="2020-04-26T20:55:05.133" v="2374" actId="1035"/>
          <ac:spMkLst>
            <pc:docMk/>
            <pc:sldMk cId="3498579293" sldId="1466"/>
            <ac:spMk id="36" creationId="{112267DD-A71F-45AB-B1E0-6DF334C523D3}"/>
          </ac:spMkLst>
        </pc:spChg>
        <pc:picChg chg="add ord">
          <ac:chgData name="Hamlet Markarian" userId="4926d2b407f31d77" providerId="LiveId" clId="{CDA4706D-CA67-4FF2-AB35-F7B7EF4A3C99}" dt="2020-04-26T18:55:30.233" v="1333" actId="167"/>
          <ac:picMkLst>
            <pc:docMk/>
            <pc:sldMk cId="3498579293" sldId="1466"/>
            <ac:picMk id="12" creationId="{FCED6A89-58C9-4086-B874-7C10BBA18E77}"/>
          </ac:picMkLst>
        </pc:picChg>
        <pc:cxnChg chg="add">
          <ac:chgData name="Hamlet Markarian" userId="4926d2b407f31d77" providerId="LiveId" clId="{CDA4706D-CA67-4FF2-AB35-F7B7EF4A3C99}" dt="2020-04-26T20:50:40.559" v="2288"/>
          <ac:cxnSpMkLst>
            <pc:docMk/>
            <pc:sldMk cId="3498579293" sldId="1466"/>
            <ac:cxnSpMk id="34" creationId="{D3D2CB13-BB12-4CB7-99B6-6B76336EDC63}"/>
          </ac:cxnSpMkLst>
        </pc:cxnChg>
      </pc:sldChg>
      <pc:sldChg chg="addSp delSp modSp add mod">
        <pc:chgData name="Hamlet Markarian" userId="4926d2b407f31d77" providerId="LiveId" clId="{CDA4706D-CA67-4FF2-AB35-F7B7EF4A3C99}" dt="2020-04-26T20:58:16.356" v="2403" actId="14100"/>
        <pc:sldMkLst>
          <pc:docMk/>
          <pc:sldMk cId="210485486" sldId="1467"/>
        </pc:sldMkLst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46.132" v="2362" actId="207"/>
          <ac:spMkLst>
            <pc:docMk/>
            <pc:sldMk cId="210485486" sldId="1467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4.700" v="1336" actId="167"/>
          <ac:spMkLst>
            <pc:docMk/>
            <pc:sldMk cId="210485486" sldId="1467"/>
            <ac:spMk id="13" creationId="{A29E0A11-F42A-49E7-9DE5-638607829595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4" creationId="{F3570C44-6FE8-49AF-B7A4-9E71A0B99937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5" creationId="{B75FCA94-89E6-46DF-B3FE-4D1BAF170B24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6" creationId="{4636BC83-E9B8-447D-9DB5-9BDFE5E257F7}"/>
          </ac:spMkLst>
        </pc:spChg>
        <pc:spChg chg="add mod">
          <ac:chgData name="Hamlet Markarian" userId="4926d2b407f31d77" providerId="LiveId" clId="{CDA4706D-CA67-4FF2-AB35-F7B7EF4A3C99}" dt="2020-04-26T20:56:04.705" v="2382"/>
          <ac:spMkLst>
            <pc:docMk/>
            <pc:sldMk cId="210485486" sldId="1467"/>
            <ac:spMk id="17" creationId="{C31A8134-7E60-4FBA-B060-6BF19764A203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18" creationId="{CE4A6595-9ED4-459F-A708-B2C3ED15E8B4}"/>
          </ac:spMkLst>
        </pc:spChg>
        <pc:spChg chg="del">
          <ac:chgData name="Hamlet Markarian" userId="4926d2b407f31d77" providerId="LiveId" clId="{CDA4706D-CA67-4FF2-AB35-F7B7EF4A3C99}" dt="2020-04-26T18:55:33.038" v="1334" actId="478"/>
          <ac:spMkLst>
            <pc:docMk/>
            <pc:sldMk cId="210485486" sldId="1467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0" creationId="{90A665F3-CED6-4F33-8F07-BF3E1FF9B70D}"/>
          </ac:spMkLst>
        </pc:spChg>
        <pc:spChg chg="add">
          <ac:chgData name="Hamlet Markarian" userId="4926d2b407f31d77" providerId="LiveId" clId="{CDA4706D-CA67-4FF2-AB35-F7B7EF4A3C99}" dt="2020-04-26T20:55:54.296" v="2380"/>
          <ac:spMkLst>
            <pc:docMk/>
            <pc:sldMk cId="210485486" sldId="1467"/>
            <ac:spMk id="26" creationId="{035692AB-1F4B-4A5F-B89B-0D9710B1B75A}"/>
          </ac:spMkLst>
        </pc:spChg>
        <pc:spChg chg="mod">
          <ac:chgData name="Hamlet Markarian" userId="4926d2b407f31d77" providerId="LiveId" clId="{CDA4706D-CA67-4FF2-AB35-F7B7EF4A3C99}" dt="2020-04-26T18:47:07.566" v="1253"/>
          <ac:spMkLst>
            <pc:docMk/>
            <pc:sldMk cId="210485486" sldId="1467"/>
            <ac:spMk id="27" creationId="{F0FE6F30-0674-45E9-B560-0419ED86B809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8" creationId="{69786FDA-2F7A-4946-8472-5D79E6E07221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29" creationId="{0D87FACA-65D3-4A18-B309-6A994A35990A}"/>
          </ac:spMkLst>
        </pc:spChg>
        <pc:spChg chg="add mod">
          <ac:chgData name="Hamlet Markarian" userId="4926d2b407f31d77" providerId="LiveId" clId="{CDA4706D-CA67-4FF2-AB35-F7B7EF4A3C99}" dt="2020-04-26T20:56:14.078" v="2384"/>
          <ac:spMkLst>
            <pc:docMk/>
            <pc:sldMk cId="210485486" sldId="1467"/>
            <ac:spMk id="30" creationId="{2235531D-331F-43C6-8228-F5BB9636ACDF}"/>
          </ac:spMkLst>
        </pc:spChg>
        <pc:spChg chg="add del">
          <ac:chgData name="Hamlet Markarian" userId="4926d2b407f31d77" providerId="LiveId" clId="{CDA4706D-CA67-4FF2-AB35-F7B7EF4A3C99}" dt="2020-04-26T20:56:17.164" v="2385" actId="478"/>
          <ac:spMkLst>
            <pc:docMk/>
            <pc:sldMk cId="210485486" sldId="1467"/>
            <ac:spMk id="31" creationId="{FA106B9A-EA9F-407E-81BF-6C22619678B6}"/>
          </ac:spMkLst>
        </pc:spChg>
        <pc:spChg chg="add mod">
          <ac:chgData name="Hamlet Markarian" userId="4926d2b407f31d77" providerId="LiveId" clId="{CDA4706D-CA67-4FF2-AB35-F7B7EF4A3C99}" dt="2020-04-26T20:56:30.977" v="2387"/>
          <ac:spMkLst>
            <pc:docMk/>
            <pc:sldMk cId="210485486" sldId="1467"/>
            <ac:spMk id="32" creationId="{E5974A7B-F628-4A16-9B8D-7A7FF390610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3" creationId="{B9CA05F5-BB44-4305-8E41-CA7556423CDA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5" creationId="{DA36C3EC-3F88-4945-942A-5CEDF0975AA6}"/>
          </ac:spMkLst>
        </pc:spChg>
        <pc:spChg chg="add del">
          <ac:chgData name="Hamlet Markarian" userId="4926d2b407f31d77" providerId="LiveId" clId="{CDA4706D-CA67-4FF2-AB35-F7B7EF4A3C99}" dt="2020-04-26T20:56:54.468" v="2394" actId="478"/>
          <ac:spMkLst>
            <pc:docMk/>
            <pc:sldMk cId="210485486" sldId="1467"/>
            <ac:spMk id="36" creationId="{7D441D40-5E0D-4AE0-A570-439DF04B86E4}"/>
          </ac:spMkLst>
        </pc:spChg>
        <pc:spChg chg="add mod">
          <ac:chgData name="Hamlet Markarian" userId="4926d2b407f31d77" providerId="LiveId" clId="{CDA4706D-CA67-4FF2-AB35-F7B7EF4A3C99}" dt="2020-04-26T20:56:51.719" v="2393" actId="1076"/>
          <ac:spMkLst>
            <pc:docMk/>
            <pc:sldMk cId="210485486" sldId="1467"/>
            <ac:spMk id="37" creationId="{AB60A0A3-55C8-45C9-9986-B88AB4E021F9}"/>
          </ac:spMkLst>
        </pc:spChg>
        <pc:spChg chg="add mod">
          <ac:chgData name="Hamlet Markarian" userId="4926d2b407f31d77" providerId="LiveId" clId="{CDA4706D-CA67-4FF2-AB35-F7B7EF4A3C99}" dt="2020-04-26T20:58:16.356" v="2403" actId="14100"/>
          <ac:spMkLst>
            <pc:docMk/>
            <pc:sldMk cId="210485486" sldId="1467"/>
            <ac:spMk id="38" creationId="{9E111FE2-5773-4842-85D1-7BF1AC5BE1DA}"/>
          </ac:spMkLst>
        </pc:spChg>
        <pc:graphicFrameChg chg="add">
          <ac:chgData name="Hamlet Markarian" userId="4926d2b407f31d77" providerId="LiveId" clId="{CDA4706D-CA67-4FF2-AB35-F7B7EF4A3C99}" dt="2020-04-26T20:57:15.970" v="2395"/>
          <ac:graphicFrameMkLst>
            <pc:docMk/>
            <pc:sldMk cId="210485486" sldId="1467"/>
            <ac:graphicFrameMk id="39" creationId="{8D79EDC2-176F-4271-9921-196E9F0415BF}"/>
          </ac:graphicFrameMkLst>
        </pc:graphicFrameChg>
        <pc:picChg chg="add ord">
          <ac:chgData name="Hamlet Markarian" userId="4926d2b407f31d77" providerId="LiveId" clId="{CDA4706D-CA67-4FF2-AB35-F7B7EF4A3C99}" dt="2020-04-26T18:55:34.700" v="1336" actId="167"/>
          <ac:picMkLst>
            <pc:docMk/>
            <pc:sldMk cId="210485486" sldId="1467"/>
            <ac:picMk id="12" creationId="{88A9FF61-0984-4A0F-A832-A802EDE26D9C}"/>
          </ac:picMkLst>
        </pc:picChg>
        <pc:cxnChg chg="add">
          <ac:chgData name="Hamlet Markarian" userId="4926d2b407f31d77" providerId="LiveId" clId="{CDA4706D-CA67-4FF2-AB35-F7B7EF4A3C99}" dt="2020-04-26T20:55:54.296" v="2380"/>
          <ac:cxnSpMkLst>
            <pc:docMk/>
            <pc:sldMk cId="210485486" sldId="1467"/>
            <ac:cxnSpMk id="34" creationId="{F59104D1-1314-45B7-97F8-EEAB340A8A81}"/>
          </ac:cxnSpMkLst>
        </pc:cxnChg>
      </pc:sldChg>
      <pc:sldChg chg="addSp delSp modSp add mod">
        <pc:chgData name="Hamlet Markarian" userId="4926d2b407f31d77" providerId="LiveId" clId="{CDA4706D-CA67-4FF2-AB35-F7B7EF4A3C99}" dt="2020-04-26T21:05:41.950" v="2435" actId="14100"/>
        <pc:sldMkLst>
          <pc:docMk/>
          <pc:sldMk cId="329329839" sldId="1468"/>
        </pc:sldMkLst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0.052" v="2363" actId="207"/>
          <ac:spMkLst>
            <pc:docMk/>
            <pc:sldMk cId="329329839" sldId="1468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39.720" v="1339" actId="167"/>
          <ac:spMkLst>
            <pc:docMk/>
            <pc:sldMk cId="329329839" sldId="1468"/>
            <ac:spMk id="13" creationId="{A577C0BF-4CB9-4DBC-A288-CF6012A07AED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4" creationId="{89996FEA-77B8-4B27-8516-B134F805C6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5" creationId="{49641C10-DF81-4CE0-846C-AF874B1FB223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6" creationId="{B415DE1C-C1AA-4E25-9BD6-985F9E1B4141}"/>
          </ac:spMkLst>
        </pc:spChg>
        <pc:spChg chg="add mod">
          <ac:chgData name="Hamlet Markarian" userId="4926d2b407f31d77" providerId="LiveId" clId="{CDA4706D-CA67-4FF2-AB35-F7B7EF4A3C99}" dt="2020-04-26T21:03:21.162" v="2407"/>
          <ac:spMkLst>
            <pc:docMk/>
            <pc:sldMk cId="329329839" sldId="1468"/>
            <ac:spMk id="17" creationId="{CB8209D2-EDFE-43FD-A21C-CEE0F4AA2A5F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18" creationId="{207E1056-AD55-4D80-AD70-7A6CB7A5745A}"/>
          </ac:spMkLst>
        </pc:spChg>
        <pc:spChg chg="del">
          <ac:chgData name="Hamlet Markarian" userId="4926d2b407f31d77" providerId="LiveId" clId="{CDA4706D-CA67-4FF2-AB35-F7B7EF4A3C99}" dt="2020-04-26T18:55:37.334" v="1337" actId="478"/>
          <ac:spMkLst>
            <pc:docMk/>
            <pc:sldMk cId="329329839" sldId="1468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0" creationId="{042B9F97-8440-4B3F-BD50-F15AD1AC309E}"/>
          </ac:spMkLst>
        </pc:spChg>
        <pc:spChg chg="add">
          <ac:chgData name="Hamlet Markarian" userId="4926d2b407f31d77" providerId="LiveId" clId="{CDA4706D-CA67-4FF2-AB35-F7B7EF4A3C99}" dt="2020-04-26T20:58:38.317" v="2404"/>
          <ac:spMkLst>
            <pc:docMk/>
            <pc:sldMk cId="329329839" sldId="1468"/>
            <ac:spMk id="26" creationId="{FC78C4CC-BDBE-4C0A-97FF-0D451597B0DF}"/>
          </ac:spMkLst>
        </pc:spChg>
        <pc:spChg chg="mod">
          <ac:chgData name="Hamlet Markarian" userId="4926d2b407f31d77" providerId="LiveId" clId="{CDA4706D-CA67-4FF2-AB35-F7B7EF4A3C99}" dt="2020-04-26T18:47:28.929" v="1257" actId="20577"/>
          <ac:spMkLst>
            <pc:docMk/>
            <pc:sldMk cId="329329839" sldId="1468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3:29.285" v="2409"/>
          <ac:spMkLst>
            <pc:docMk/>
            <pc:sldMk cId="329329839" sldId="1468"/>
            <ac:spMk id="28" creationId="{688D45EF-0B76-42E0-AC9D-5C776CBD08D9}"/>
          </ac:spMkLst>
        </pc:spChg>
        <pc:spChg chg="add mod">
          <ac:chgData name="Hamlet Markarian" userId="4926d2b407f31d77" providerId="LiveId" clId="{CDA4706D-CA67-4FF2-AB35-F7B7EF4A3C99}" dt="2020-04-26T21:03:57.083" v="2414"/>
          <ac:spMkLst>
            <pc:docMk/>
            <pc:sldMk cId="329329839" sldId="1468"/>
            <ac:spMk id="29" creationId="{6569491D-2C92-41A1-B13F-0C388431C8F0}"/>
          </ac:spMkLst>
        </pc:spChg>
        <pc:spChg chg="add del">
          <ac:chgData name="Hamlet Markarian" userId="4926d2b407f31d77" providerId="LiveId" clId="{CDA4706D-CA67-4FF2-AB35-F7B7EF4A3C99}" dt="2020-04-26T21:03:50.212" v="2412" actId="478"/>
          <ac:spMkLst>
            <pc:docMk/>
            <pc:sldMk cId="329329839" sldId="1468"/>
            <ac:spMk id="31" creationId="{EAEEDE01-C52B-49A4-BB4D-8965B741AAA6}"/>
          </ac:spMkLst>
        </pc:spChg>
        <pc:spChg chg="add mod">
          <ac:chgData name="Hamlet Markarian" userId="4926d2b407f31d77" providerId="LiveId" clId="{CDA4706D-CA67-4FF2-AB35-F7B7EF4A3C99}" dt="2020-04-26T21:04:43.688" v="2423" actId="14100"/>
          <ac:spMkLst>
            <pc:docMk/>
            <pc:sldMk cId="329329839" sldId="1468"/>
            <ac:spMk id="32" creationId="{2CDAC6C3-9BB1-47E9-967B-01EAD4F4ABE4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4" creationId="{A931FAE3-0345-4408-B456-013FB6763BB9}"/>
          </ac:spMkLst>
        </pc:spChg>
        <pc:spChg chg="add">
          <ac:chgData name="Hamlet Markarian" userId="4926d2b407f31d77" providerId="LiveId" clId="{CDA4706D-CA67-4FF2-AB35-F7B7EF4A3C99}" dt="2020-04-26T20:58:44.903" v="2405"/>
          <ac:spMkLst>
            <pc:docMk/>
            <pc:sldMk cId="329329839" sldId="1468"/>
            <ac:spMk id="35" creationId="{2D858EFA-7A1D-4B0F-ACFC-BC62471B8BD7}"/>
          </ac:spMkLst>
        </pc:spChg>
        <pc:spChg chg="add mod">
          <ac:chgData name="Hamlet Markarian" userId="4926d2b407f31d77" providerId="LiveId" clId="{CDA4706D-CA67-4FF2-AB35-F7B7EF4A3C99}" dt="2020-04-26T21:03:38.148" v="2411"/>
          <ac:spMkLst>
            <pc:docMk/>
            <pc:sldMk cId="329329839" sldId="1468"/>
            <ac:spMk id="36" creationId="{91258C91-5D03-4879-BDBA-7A2C035626FF}"/>
          </ac:spMkLst>
        </pc:spChg>
        <pc:spChg chg="add mod">
          <ac:chgData name="Hamlet Markarian" userId="4926d2b407f31d77" providerId="LiveId" clId="{CDA4706D-CA67-4FF2-AB35-F7B7EF4A3C99}" dt="2020-04-26T21:04:27.262" v="2421" actId="20577"/>
          <ac:spMkLst>
            <pc:docMk/>
            <pc:sldMk cId="329329839" sldId="1468"/>
            <ac:spMk id="37" creationId="{610FE995-DC1E-40C8-84E0-40FD567A0C43}"/>
          </ac:spMkLst>
        </pc:spChg>
        <pc:graphicFrameChg chg="add mod">
          <ac:chgData name="Hamlet Markarian" userId="4926d2b407f31d77" providerId="LiveId" clId="{CDA4706D-CA67-4FF2-AB35-F7B7EF4A3C99}" dt="2020-04-26T21:05:41.950" v="2435" actId="14100"/>
          <ac:graphicFrameMkLst>
            <pc:docMk/>
            <pc:sldMk cId="329329839" sldId="1468"/>
            <ac:graphicFrameMk id="33" creationId="{176F5468-A9AA-4002-9F5D-78D5818F66C6}"/>
          </ac:graphicFrameMkLst>
        </pc:graphicFrameChg>
        <pc:picChg chg="add ord">
          <ac:chgData name="Hamlet Markarian" userId="4926d2b407f31d77" providerId="LiveId" clId="{CDA4706D-CA67-4FF2-AB35-F7B7EF4A3C99}" dt="2020-04-26T18:55:39.720" v="1339" actId="167"/>
          <ac:picMkLst>
            <pc:docMk/>
            <pc:sldMk cId="329329839" sldId="1468"/>
            <ac:picMk id="12" creationId="{F946EBCE-33FB-49A2-B1E5-10E8BD801691}"/>
          </ac:picMkLst>
        </pc:picChg>
        <pc:cxnChg chg="add">
          <ac:chgData name="Hamlet Markarian" userId="4926d2b407f31d77" providerId="LiveId" clId="{CDA4706D-CA67-4FF2-AB35-F7B7EF4A3C99}" dt="2020-04-26T20:58:38.317" v="2404"/>
          <ac:cxnSpMkLst>
            <pc:docMk/>
            <pc:sldMk cId="329329839" sldId="1468"/>
            <ac:cxnSpMk id="30" creationId="{80C213CD-CF7E-4E8B-A231-5CE3FF28E190}"/>
          </ac:cxnSpMkLst>
        </pc:cxnChg>
      </pc:sldChg>
      <pc:sldChg chg="addSp delSp modSp add mod">
        <pc:chgData name="Hamlet Markarian" userId="4926d2b407f31d77" providerId="LiveId" clId="{CDA4706D-CA67-4FF2-AB35-F7B7EF4A3C99}" dt="2020-04-26T21:08:14.148" v="2462" actId="207"/>
        <pc:sldMkLst>
          <pc:docMk/>
          <pc:sldMk cId="4133569504" sldId="1469"/>
        </pc:sldMkLst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9" creationId="{9CD0FB40-DC21-455F-8E3D-25C6673B0DA8}"/>
          </ac:spMkLst>
        </pc:spChg>
        <pc:spChg chg="mod">
          <ac:chgData name="Hamlet Markarian" userId="4926d2b407f31d77" providerId="LiveId" clId="{CDA4706D-CA67-4FF2-AB35-F7B7EF4A3C99}" dt="2020-04-26T20:54:53.606" v="2364" actId="207"/>
          <ac:spMkLst>
            <pc:docMk/>
            <pc:sldMk cId="4133569504" sldId="1469"/>
            <ac:spMk id="10" creationId="{EE2E9C93-1672-43A7-B38F-8ADA6CDF6B8F}"/>
          </ac:spMkLst>
        </pc:spChg>
        <pc:spChg chg="add ord">
          <ac:chgData name="Hamlet Markarian" userId="4926d2b407f31d77" providerId="LiveId" clId="{CDA4706D-CA67-4FF2-AB35-F7B7EF4A3C99}" dt="2020-04-26T18:55:44.247" v="1342" actId="167"/>
          <ac:spMkLst>
            <pc:docMk/>
            <pc:sldMk cId="4133569504" sldId="1469"/>
            <ac:spMk id="13" creationId="{287221F0-424E-42E4-988D-C14D6A9DE81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4" creationId="{BF7A8AF4-FBE3-4F3B-BBDE-A4D541843039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5" creationId="{AD8F2144-0736-4512-A287-D50F8891F65C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6" creationId="{76B0BD24-C49A-46E6-92F0-B1F86C4D07C9}"/>
          </ac:spMkLst>
        </pc:spChg>
        <pc:spChg chg="add mod">
          <ac:chgData name="Hamlet Markarian" userId="4926d2b407f31d77" providerId="LiveId" clId="{CDA4706D-CA67-4FF2-AB35-F7B7EF4A3C99}" dt="2020-04-26T21:06:36.534" v="2440"/>
          <ac:spMkLst>
            <pc:docMk/>
            <pc:sldMk cId="4133569504" sldId="1469"/>
            <ac:spMk id="17" creationId="{19599A27-720C-4F3A-98F3-95205CF4143E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18" creationId="{B2CB194C-F6A5-443A-AE9A-0678C507741C}"/>
          </ac:spMkLst>
        </pc:spChg>
        <pc:spChg chg="del">
          <ac:chgData name="Hamlet Markarian" userId="4926d2b407f31d77" providerId="LiveId" clId="{CDA4706D-CA67-4FF2-AB35-F7B7EF4A3C99}" dt="2020-04-26T18:55:42.294" v="1340" actId="478"/>
          <ac:spMkLst>
            <pc:docMk/>
            <pc:sldMk cId="4133569504" sldId="1469"/>
            <ac:spMk id="19" creationId="{42101231-1855-46EE-A3D9-B84E75ACB56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0" creationId="{4D09ED69-5A1D-4529-9498-3AE3D10004AD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26" creationId="{BF27D172-59FD-4B53-BB20-6190007F9FD8}"/>
          </ac:spMkLst>
        </pc:spChg>
        <pc:spChg chg="mod">
          <ac:chgData name="Hamlet Markarian" userId="4926d2b407f31d77" providerId="LiveId" clId="{CDA4706D-CA67-4FF2-AB35-F7B7EF4A3C99}" dt="2020-04-26T18:52:31.753" v="1287" actId="6549"/>
          <ac:spMkLst>
            <pc:docMk/>
            <pc:sldMk cId="4133569504" sldId="1469"/>
            <ac:spMk id="27" creationId="{F0FE6F30-0674-45E9-B560-0419ED86B809}"/>
          </ac:spMkLst>
        </pc:spChg>
        <pc:spChg chg="add mod">
          <ac:chgData name="Hamlet Markarian" userId="4926d2b407f31d77" providerId="LiveId" clId="{CDA4706D-CA67-4FF2-AB35-F7B7EF4A3C99}" dt="2020-04-26T21:06:46.929" v="2442"/>
          <ac:spMkLst>
            <pc:docMk/>
            <pc:sldMk cId="4133569504" sldId="1469"/>
            <ac:spMk id="28" creationId="{B6B31FE9-9951-46FE-96E3-5CEACC0FCCCC}"/>
          </ac:spMkLst>
        </pc:spChg>
        <pc:spChg chg="add mod">
          <ac:chgData name="Hamlet Markarian" userId="4926d2b407f31d77" providerId="LiveId" clId="{CDA4706D-CA67-4FF2-AB35-F7B7EF4A3C99}" dt="2020-04-26T21:07:05.236" v="2446"/>
          <ac:spMkLst>
            <pc:docMk/>
            <pc:sldMk cId="4133569504" sldId="1469"/>
            <ac:spMk id="29" creationId="{93B46449-B21C-4427-A607-0E66DDBF4868}"/>
          </ac:spMkLst>
        </pc:spChg>
        <pc:spChg chg="add mod">
          <ac:chgData name="Hamlet Markarian" userId="4926d2b407f31d77" providerId="LiveId" clId="{CDA4706D-CA67-4FF2-AB35-F7B7EF4A3C99}" dt="2020-04-26T21:08:11.609" v="2461" actId="14100"/>
          <ac:spMkLst>
            <pc:docMk/>
            <pc:sldMk cId="4133569504" sldId="1469"/>
            <ac:spMk id="31" creationId="{30995807-6782-4F01-8A34-9A1999E9AADA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3" creationId="{BDE1B7F9-8979-46F6-9466-5806728C3E85}"/>
          </ac:spMkLst>
        </pc:spChg>
        <pc:spChg chg="add">
          <ac:chgData name="Hamlet Markarian" userId="4926d2b407f31d77" providerId="LiveId" clId="{CDA4706D-CA67-4FF2-AB35-F7B7EF4A3C99}" dt="2020-04-26T21:06:23.379" v="2436"/>
          <ac:spMkLst>
            <pc:docMk/>
            <pc:sldMk cId="4133569504" sldId="1469"/>
            <ac:spMk id="34" creationId="{F6C06E34-7176-462F-8C09-059AF8180460}"/>
          </ac:spMkLst>
        </pc:spChg>
        <pc:spChg chg="add mod">
          <ac:chgData name="Hamlet Markarian" userId="4926d2b407f31d77" providerId="LiveId" clId="{CDA4706D-CA67-4FF2-AB35-F7B7EF4A3C99}" dt="2020-04-26T21:06:55.043" v="2444"/>
          <ac:spMkLst>
            <pc:docMk/>
            <pc:sldMk cId="4133569504" sldId="1469"/>
            <ac:spMk id="35" creationId="{43E6C83E-9D81-46CB-A23B-EDF9AD20EECB}"/>
          </ac:spMkLst>
        </pc:spChg>
        <pc:spChg chg="add del">
          <ac:chgData name="Hamlet Markarian" userId="4926d2b407f31d77" providerId="LiveId" clId="{CDA4706D-CA67-4FF2-AB35-F7B7EF4A3C99}" dt="2020-04-26T21:07:06.987" v="2447" actId="478"/>
          <ac:spMkLst>
            <pc:docMk/>
            <pc:sldMk cId="4133569504" sldId="1469"/>
            <ac:spMk id="36" creationId="{C7C7C10D-D18A-41E4-9BE3-1A1237B49001}"/>
          </ac:spMkLst>
        </pc:spChg>
        <pc:graphicFrameChg chg="add mod">
          <ac:chgData name="Hamlet Markarian" userId="4926d2b407f31d77" providerId="LiveId" clId="{CDA4706D-CA67-4FF2-AB35-F7B7EF4A3C99}" dt="2020-04-26T21:08:14.148" v="2462" actId="207"/>
          <ac:graphicFrameMkLst>
            <pc:docMk/>
            <pc:sldMk cId="4133569504" sldId="1469"/>
            <ac:graphicFrameMk id="32" creationId="{7E532A5C-1F1D-4CCA-AB45-36B2B61E09E1}"/>
          </ac:graphicFrameMkLst>
        </pc:graphicFrameChg>
        <pc:picChg chg="add ord">
          <ac:chgData name="Hamlet Markarian" userId="4926d2b407f31d77" providerId="LiveId" clId="{CDA4706D-CA67-4FF2-AB35-F7B7EF4A3C99}" dt="2020-04-26T18:55:44.247" v="1342" actId="167"/>
          <ac:picMkLst>
            <pc:docMk/>
            <pc:sldMk cId="4133569504" sldId="1469"/>
            <ac:picMk id="12" creationId="{2BDF44E1-E8A9-45BB-B3F4-46540A8FA0B5}"/>
          </ac:picMkLst>
        </pc:picChg>
        <pc:cxnChg chg="add">
          <ac:chgData name="Hamlet Markarian" userId="4926d2b407f31d77" providerId="LiveId" clId="{CDA4706D-CA67-4FF2-AB35-F7B7EF4A3C99}" dt="2020-04-26T21:06:23.379" v="2436"/>
          <ac:cxnSpMkLst>
            <pc:docMk/>
            <pc:sldMk cId="4133569504" sldId="1469"/>
            <ac:cxnSpMk id="30" creationId="{4BFBF09C-74F9-4ED6-8F40-4FE605B5A88C}"/>
          </ac:cxnSpMkLst>
        </pc:cxnChg>
      </pc:sldChg>
      <pc:sldChg chg="addSp delSp modSp add modAnim">
        <pc:chgData name="Hamlet Markarian" userId="4926d2b407f31d77" providerId="LiveId" clId="{CDA4706D-CA67-4FF2-AB35-F7B7EF4A3C99}" dt="2020-04-26T19:36:46.698" v="1748"/>
        <pc:sldMkLst>
          <pc:docMk/>
          <pc:sldMk cId="1303500901" sldId="1470"/>
        </pc:sldMkLst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6" creationId="{F87C19AA-8905-4350-A226-850F3F04139D}"/>
          </ac:spMkLst>
        </pc:spChg>
        <pc:spChg chg="add mod">
          <ac:chgData name="Hamlet Markarian" userId="4926d2b407f31d77" providerId="LiveId" clId="{CDA4706D-CA67-4FF2-AB35-F7B7EF4A3C99}" dt="2020-04-26T19:14:46.247" v="1605" actId="571"/>
          <ac:spMkLst>
            <pc:docMk/>
            <pc:sldMk cId="1303500901" sldId="1470"/>
            <ac:spMk id="17" creationId="{9836A3CB-D2EF-4B43-A57F-615FDE0AC3C8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8" creationId="{2F5CCC12-6027-4E66-A1A7-8BA73E467F9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19" creationId="{923AB412-E5CB-4C93-9125-9C3AEAD044A7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0" creationId="{4EF8165E-10C2-4EE9-A47D-4BC6E16A82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1" creationId="{4FEBCB38-E188-4A76-B08F-9B562DA8D67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2" creationId="{B5849E7D-A6DB-45AA-8AEC-8D52B1560B82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3" creationId="{D98F1ACB-18CE-41C2-A5DE-DD0064278D8E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4" creationId="{94715A1C-D05E-454D-885C-DA6E47BCF4CE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26" creationId="{28E13159-C888-448A-9A46-E1EEE764DA66}"/>
          </ac:spMkLst>
        </pc:spChg>
        <pc:spChg chg="ord">
          <ac:chgData name="Hamlet Markarian" userId="4926d2b407f31d77" providerId="LiveId" clId="{CDA4706D-CA67-4FF2-AB35-F7B7EF4A3C99}" dt="2020-04-26T19:14:13.277" v="1600" actId="166"/>
          <ac:spMkLst>
            <pc:docMk/>
            <pc:sldMk cId="1303500901" sldId="1470"/>
            <ac:spMk id="27" creationId="{F0FE6F30-0674-45E9-B560-0419ED86B809}"/>
          </ac:spMkLst>
        </pc:spChg>
        <pc:spChg chg="mod">
          <ac:chgData name="Hamlet Markarian" userId="4926d2b407f31d77" providerId="LiveId" clId="{CDA4706D-CA67-4FF2-AB35-F7B7EF4A3C99}" dt="2020-04-26T19:22:16.766" v="1675" actId="1076"/>
          <ac:spMkLst>
            <pc:docMk/>
            <pc:sldMk cId="1303500901" sldId="1470"/>
            <ac:spMk id="29" creationId="{3ADE16A8-0A1F-4C4A-9814-E7C1F0FCC914}"/>
          </ac:spMkLst>
        </pc:spChg>
        <pc:spChg chg="mod ord">
          <ac:chgData name="Hamlet Markarian" userId="4926d2b407f31d77" providerId="LiveId" clId="{CDA4706D-CA67-4FF2-AB35-F7B7EF4A3C99}" dt="2020-04-26T19:34:26.374" v="1724" actId="1076"/>
          <ac:spMkLst>
            <pc:docMk/>
            <pc:sldMk cId="1303500901" sldId="1470"/>
            <ac:spMk id="30" creationId="{43F60FF4-0A1A-45F7-8819-51E0677500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1" creationId="{0D54C40A-1EE1-4B7C-B4D6-9A14A93832E9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32" creationId="{2A90A341-24C2-40DC-825C-59B7DCB65B2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0" creationId="{634CEC19-F8E6-4E9D-8A50-EC8BEDAC7E8B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1" creationId="{CF9D08CA-23BF-4508-BC1A-21B16831FE15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2" creationId="{2F33B798-23A3-411E-9F6E-0F4F54F12841}"/>
          </ac:spMkLst>
        </pc:spChg>
        <pc:spChg chg="mod ord">
          <ac:chgData name="Hamlet Markarian" userId="4926d2b407f31d77" providerId="LiveId" clId="{CDA4706D-CA67-4FF2-AB35-F7B7EF4A3C99}" dt="2020-04-26T19:36:46.698" v="1748"/>
          <ac:spMkLst>
            <pc:docMk/>
            <pc:sldMk cId="1303500901" sldId="1470"/>
            <ac:spMk id="43" creationId="{0A40DA17-CACD-4696-A520-3EA5915FB79E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4" creationId="{A894068F-906A-4AD2-A002-30814C3EA7B7}"/>
          </ac:spMkLst>
        </pc:spChg>
        <pc:spChg chg="del">
          <ac:chgData name="Hamlet Markarian" userId="4926d2b407f31d77" providerId="LiveId" clId="{CDA4706D-CA67-4FF2-AB35-F7B7EF4A3C99}" dt="2020-04-26T19:13:56.694" v="1597" actId="478"/>
          <ac:spMkLst>
            <pc:docMk/>
            <pc:sldMk cId="1303500901" sldId="1470"/>
            <ac:spMk id="45" creationId="{F099680A-2FC8-4097-94C4-8743338FE88C}"/>
          </ac:spMkLst>
        </pc:spChg>
        <pc:spChg chg="add del mod">
          <ac:chgData name="Hamlet Markarian" userId="4926d2b407f31d77" providerId="LiveId" clId="{CDA4706D-CA67-4FF2-AB35-F7B7EF4A3C99}" dt="2020-04-26T19:16:02.925" v="1610" actId="478"/>
          <ac:spMkLst>
            <pc:docMk/>
            <pc:sldMk cId="1303500901" sldId="1470"/>
            <ac:spMk id="46" creationId="{0C14652B-DC9A-4183-8E69-6F61171A53B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7" creationId="{84F0E252-246C-415A-A17C-4B31AC65619D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8" creationId="{1C1AE7FC-A798-4C2B-A157-593CBCBF52A9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49" creationId="{2644EE97-699B-4E07-986E-FD9512AE50FC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0" creationId="{6DE185CC-808B-4D5E-A6F6-8EB489ED0FD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1" creationId="{BC8F7355-16E2-4259-ACDF-A2C5C09A4282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2" creationId="{848347E9-A091-472F-941C-3E9B182E268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3" creationId="{3A41AA76-A919-4AB3-A91B-6C56FB3173AA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4" creationId="{AB5DDB38-CA88-4240-B733-F1102FFDFF9B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5" creationId="{E80DBD18-8492-4246-BF97-56FCB85876C3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6" creationId="{D2CF6836-F747-4A2D-B41B-EA843C31EF86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7" creationId="{E9A406C9-F0A4-4B16-9FF7-1D5B6491A935}"/>
          </ac:spMkLst>
        </pc:spChg>
        <pc:spChg chg="add del mod">
          <ac:chgData name="Hamlet Markarian" userId="4926d2b407f31d77" providerId="LiveId" clId="{CDA4706D-CA67-4FF2-AB35-F7B7EF4A3C99}" dt="2020-04-26T19:16:21.254" v="1612" actId="478"/>
          <ac:spMkLst>
            <pc:docMk/>
            <pc:sldMk cId="1303500901" sldId="1470"/>
            <ac:spMk id="58" creationId="{4C93341A-7386-43C3-ABC8-8EC4CC124B6B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0" creationId="{5732D745-65D5-408D-97F8-7553DC00063C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1" creationId="{1CAD4E9D-82BF-4EEA-A60E-2D4A79A0F6CC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3" creationId="{C6FCF356-A9E8-4F43-A87C-5C7C38210B56}"/>
          </ac:spMkLst>
        </pc:spChg>
        <pc:spChg chg="mod topLvl">
          <ac:chgData name="Hamlet Markarian" userId="4926d2b407f31d77" providerId="LiveId" clId="{CDA4706D-CA67-4FF2-AB35-F7B7EF4A3C99}" dt="2020-04-26T19:27:32.694" v="1693" actId="165"/>
          <ac:spMkLst>
            <pc:docMk/>
            <pc:sldMk cId="1303500901" sldId="1470"/>
            <ac:spMk id="64" creationId="{23F5BC63-26F5-44C8-8FF9-F3324147E4F4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6" creationId="{B013B916-BE28-4F4C-BC8B-130E7EB947A9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7" creationId="{2269DB68-9D12-47DE-9239-7A83D350F03F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69" creationId="{93282BBE-C753-45C3-B3B7-BAFAE0C68202}"/>
          </ac:spMkLst>
        </pc:spChg>
        <pc:spChg chg="mod topLvl">
          <ac:chgData name="Hamlet Markarian" userId="4926d2b407f31d77" providerId="LiveId" clId="{CDA4706D-CA67-4FF2-AB35-F7B7EF4A3C99}" dt="2020-04-26T19:27:27.408" v="1691" actId="165"/>
          <ac:spMkLst>
            <pc:docMk/>
            <pc:sldMk cId="1303500901" sldId="1470"/>
            <ac:spMk id="70" creationId="{00468352-FB3D-4348-B613-30B6A07BB76F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8" creationId="{36F126E6-337A-4983-93C3-24B4768765DB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09" creationId="{550F5C5B-1B06-43AB-AA9D-031D28F3DD4E}"/>
          </ac:spMkLst>
        </pc:spChg>
        <pc:spChg chg="add mod">
          <ac:chgData name="Hamlet Markarian" userId="4926d2b407f31d77" providerId="LiveId" clId="{CDA4706D-CA67-4FF2-AB35-F7B7EF4A3C99}" dt="2020-04-26T19:23:37.418" v="1688" actId="14100"/>
          <ac:spMkLst>
            <pc:docMk/>
            <pc:sldMk cId="1303500901" sldId="1470"/>
            <ac:spMk id="110" creationId="{8829143A-BE8B-4DDE-9D5B-7D2F16B8AB3E}"/>
          </ac:spMkLst>
        </pc:spChg>
        <pc:spChg chg="add mod">
          <ac:chgData name="Hamlet Markarian" userId="4926d2b407f31d77" providerId="LiveId" clId="{CDA4706D-CA67-4FF2-AB35-F7B7EF4A3C99}" dt="2020-04-26T19:34:35.681" v="1726" actId="20577"/>
          <ac:spMkLst>
            <pc:docMk/>
            <pc:sldMk cId="1303500901" sldId="1470"/>
            <ac:spMk id="111" creationId="{35C58CAF-4712-4207-B09A-52EBAA89EFBD}"/>
          </ac:spMkLst>
        </pc:s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2" creationId="{B2BD8B85-5817-4CA3-9CFD-DF692065B1EB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3" creationId="{1B50CF25-F5D0-4317-9E74-3D5F958EA115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4" creationId="{BBDD896F-FD1B-4451-B318-7ABAB2B68223}"/>
          </ac:grpSpMkLst>
        </pc:grpChg>
        <pc:grpChg chg="add del mod">
          <ac:chgData name="Hamlet Markarian" userId="4926d2b407f31d77" providerId="LiveId" clId="{CDA4706D-CA67-4FF2-AB35-F7B7EF4A3C99}" dt="2020-04-26T19:21:17.133" v="1664" actId="165"/>
          <ac:grpSpMkLst>
            <pc:docMk/>
            <pc:sldMk cId="1303500901" sldId="1470"/>
            <ac:grpSpMk id="5" creationId="{27078B59-ACFA-4B32-B04D-5D508BC5AD22}"/>
          </ac:grpSpMkLst>
        </pc:grpChg>
        <pc:grpChg chg="add del mod">
          <ac:chgData name="Hamlet Markarian" userId="4926d2b407f31d77" providerId="LiveId" clId="{CDA4706D-CA67-4FF2-AB35-F7B7EF4A3C99}" dt="2020-04-26T19:16:07.318" v="1611" actId="478"/>
          <ac:grpSpMkLst>
            <pc:docMk/>
            <pc:sldMk cId="1303500901" sldId="1470"/>
            <ac:grpSpMk id="33" creationId="{0989DBD2-26A1-4FC8-8467-7331073E4E11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59" creationId="{0AADD950-9633-435C-9589-4230B80EC955}"/>
          </ac:grpSpMkLst>
        </pc:grpChg>
        <pc:grpChg chg="add del mod topLvl">
          <ac:chgData name="Hamlet Markarian" userId="4926d2b407f31d77" providerId="LiveId" clId="{CDA4706D-CA67-4FF2-AB35-F7B7EF4A3C99}" dt="2020-04-26T19:27:32.694" v="1693" actId="165"/>
          <ac:grpSpMkLst>
            <pc:docMk/>
            <pc:sldMk cId="1303500901" sldId="1470"/>
            <ac:grpSpMk id="62" creationId="{7A384A43-317A-4838-AF91-44B3C5E71015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5" creationId="{F9A8AAA8-8EF0-4F20-A8FE-421CA504D213}"/>
          </ac:grpSpMkLst>
        </pc:grpChg>
        <pc:grpChg chg="add del mod topLvl">
          <ac:chgData name="Hamlet Markarian" userId="4926d2b407f31d77" providerId="LiveId" clId="{CDA4706D-CA67-4FF2-AB35-F7B7EF4A3C99}" dt="2020-04-26T19:27:27.408" v="1691" actId="165"/>
          <ac:grpSpMkLst>
            <pc:docMk/>
            <pc:sldMk cId="1303500901" sldId="1470"/>
            <ac:grpSpMk id="68" creationId="{4F3ADFC4-B8FA-4391-B154-A9993E10B969}"/>
          </ac:grpSpMkLst>
        </pc:grpChg>
        <pc:grpChg chg="add del mod topLvl">
          <ac:chgData name="Hamlet Markarian" userId="4926d2b407f31d77" providerId="LiveId" clId="{CDA4706D-CA67-4FF2-AB35-F7B7EF4A3C99}" dt="2020-04-26T19:27:35.590" v="1694" actId="478"/>
          <ac:grpSpMkLst>
            <pc:docMk/>
            <pc:sldMk cId="1303500901" sldId="1470"/>
            <ac:grpSpMk id="71" creationId="{E453AA96-BE54-459F-8B25-873F8AE83538}"/>
          </ac:grpSpMkLst>
        </pc:grpChg>
        <pc:grpChg chg="add del mod topLvl">
          <ac:chgData name="Hamlet Markarian" userId="4926d2b407f31d77" providerId="LiveId" clId="{CDA4706D-CA67-4FF2-AB35-F7B7EF4A3C99}" dt="2020-04-26T19:27:18.726" v="1689" actId="478"/>
          <ac:grpSpMkLst>
            <pc:docMk/>
            <pc:sldMk cId="1303500901" sldId="1470"/>
            <ac:grpSpMk id="83" creationId="{061013CB-7FA2-4F14-BF53-25C58228F878}"/>
          </ac:grpSpMkLst>
        </pc:grpChg>
        <pc:grpChg chg="add del mod topLvl">
          <ac:chgData name="Hamlet Markarian" userId="4926d2b407f31d77" providerId="LiveId" clId="{CDA4706D-CA67-4FF2-AB35-F7B7EF4A3C99}" dt="2020-04-26T19:27:37.150" v="1695" actId="478"/>
          <ac:grpSpMkLst>
            <pc:docMk/>
            <pc:sldMk cId="1303500901" sldId="1470"/>
            <ac:grpSpMk id="89" creationId="{8D16305E-459A-4E6B-B461-36322F84BEA8}"/>
          </ac:grpSpMkLst>
        </pc:grpChg>
        <pc:grpChg chg="add del mod topLvl">
          <ac:chgData name="Hamlet Markarian" userId="4926d2b407f31d77" providerId="LiveId" clId="{CDA4706D-CA67-4FF2-AB35-F7B7EF4A3C99}" dt="2020-04-26T19:27:39.222" v="1696" actId="478"/>
          <ac:grpSpMkLst>
            <pc:docMk/>
            <pc:sldMk cId="1303500901" sldId="1470"/>
            <ac:grpSpMk id="98" creationId="{D9856CAD-430E-4925-AD5D-A05CF24A12FD}"/>
          </ac:grpSpMkLst>
        </pc:grpChg>
        <pc:picChg chg="add mod">
          <ac:chgData name="Hamlet Markarian" userId="4926d2b407f31d77" providerId="LiveId" clId="{CDA4706D-CA67-4FF2-AB35-F7B7EF4A3C99}" dt="2020-04-26T19:34:00.738" v="1713" actId="1076"/>
          <ac:picMkLst>
            <pc:docMk/>
            <pc:sldMk cId="1303500901" sldId="1470"/>
            <ac:picMk id="7" creationId="{2B6BBA24-D3A6-4B82-BA3A-5178F919CABA}"/>
          </ac:picMkLst>
        </pc:picChg>
        <pc:picChg chg="ord">
          <ac:chgData name="Hamlet Markarian" userId="4926d2b407f31d77" providerId="LiveId" clId="{CDA4706D-CA67-4FF2-AB35-F7B7EF4A3C99}" dt="2020-04-26T19:14:13.277" v="1600" actId="166"/>
          <ac:picMkLst>
            <pc:docMk/>
            <pc:sldMk cId="1303500901" sldId="1470"/>
            <ac:picMk id="25" creationId="{C7D19342-F099-4083-8E53-AD3F69C94551}"/>
          </ac:picMkLst>
        </pc:picChg>
        <pc:picChg chg="add mod">
          <ac:chgData name="Hamlet Markarian" userId="4926d2b407f31d77" providerId="LiveId" clId="{CDA4706D-CA67-4FF2-AB35-F7B7EF4A3C99}" dt="2020-04-26T19:34:08.057" v="1716" actId="1076"/>
          <ac:picMkLst>
            <pc:docMk/>
            <pc:sldMk cId="1303500901" sldId="1470"/>
            <ac:picMk id="112" creationId="{E6F58174-C41A-4914-BB54-C5C74762056C}"/>
          </ac:picMkLst>
        </pc:picChg>
        <pc:picChg chg="add mod">
          <ac:chgData name="Hamlet Markarian" userId="4926d2b407f31d77" providerId="LiveId" clId="{CDA4706D-CA67-4FF2-AB35-F7B7EF4A3C99}" dt="2020-04-26T19:30:58.943" v="1709" actId="1038"/>
          <ac:picMkLst>
            <pc:docMk/>
            <pc:sldMk cId="1303500901" sldId="1470"/>
            <ac:picMk id="113" creationId="{AABD45B2-1F99-4393-BEF4-24B58557A131}"/>
          </ac:picMkLst>
        </pc:picChg>
        <pc:picChg chg="add mod">
          <ac:chgData name="Hamlet Markarian" userId="4926d2b407f31d77" providerId="LiveId" clId="{CDA4706D-CA67-4FF2-AB35-F7B7EF4A3C99}" dt="2020-04-26T19:30:14.752" v="1705" actId="14826"/>
          <ac:picMkLst>
            <pc:docMk/>
            <pc:sldMk cId="1303500901" sldId="1470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5-06T09:20:14.566" v="3233"/>
        <pc:sldMkLst>
          <pc:docMk/>
          <pc:sldMk cId="2143403837" sldId="1471"/>
        </pc:sldMkLst>
        <pc:spChg chg="mod">
          <ac:chgData name="Hamlet Markarian" userId="4926d2b407f31d77" providerId="LiveId" clId="{CDA4706D-CA67-4FF2-AB35-F7B7EF4A3C99}" dt="2020-04-26T19:34:57.755" v="1729" actId="108"/>
          <ac:spMkLst>
            <pc:docMk/>
            <pc:sldMk cId="2143403837" sldId="1471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2" creationId="{3115F506-2AD3-4433-8D02-B764A285943A}"/>
          </ac:spMkLst>
        </pc:spChg>
        <pc:spChg chg="add del">
          <ac:chgData name="Hamlet Markarian" userId="4926d2b407f31d77" providerId="LiveId" clId="{CDA4706D-CA67-4FF2-AB35-F7B7EF4A3C99}" dt="2020-04-26T19:35:11.269" v="1734" actId="478"/>
          <ac:spMkLst>
            <pc:docMk/>
            <pc:sldMk cId="2143403837" sldId="1471"/>
            <ac:spMk id="33" creationId="{9F830EE6-F0D1-4EA5-AE6D-1F5C1090C9C0}"/>
          </ac:spMkLst>
        </pc:spChg>
        <pc:spChg chg="mod">
          <ac:chgData name="Hamlet Markarian" userId="4926d2b407f31d77" providerId="LiveId" clId="{CDA4706D-CA67-4FF2-AB35-F7B7EF4A3C99}" dt="2020-04-26T19:35:08.807" v="1733"/>
          <ac:spMkLst>
            <pc:docMk/>
            <pc:sldMk cId="2143403837" sldId="1471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5:43.058" v="1737" actId="20577"/>
          <ac:spMkLst>
            <pc:docMk/>
            <pc:sldMk cId="2143403837" sldId="1471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5-06T09:20:14.566" v="3233"/>
          <ac:spMkLst>
            <pc:docMk/>
            <pc:sldMk cId="2143403837" sldId="1471"/>
            <ac:spMk id="109" creationId="{550F5C5B-1B06-43AB-AA9D-031D28F3DD4E}"/>
          </ac:spMkLst>
        </pc:spChg>
        <pc:spChg chg="mod">
          <ac:chgData name="Hamlet Markarian" userId="4926d2b407f31d77" providerId="LiveId" clId="{CDA4706D-CA67-4FF2-AB35-F7B7EF4A3C99}" dt="2020-04-26T19:36:03" v="1740" actId="20577"/>
          <ac:spMkLst>
            <pc:docMk/>
            <pc:sldMk cId="2143403837" sldId="1471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6:13.625" v="1742" actId="20577"/>
          <ac:spMkLst>
            <pc:docMk/>
            <pc:sldMk cId="2143403837" sldId="1471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2" creationId="{7A384A43-317A-4838-AF91-44B3C5E71015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5:25.201" v="1735" actId="207"/>
          <ac:grpSpMkLst>
            <pc:docMk/>
            <pc:sldMk cId="2143403837" sldId="1471"/>
            <ac:grpSpMk id="68" creationId="{4F3ADFC4-B8FA-4391-B154-A9993E10B969}"/>
          </ac:grpSpMkLst>
        </pc:grpChg>
        <pc:picChg chg="add mod">
          <ac:chgData name="Hamlet Markarian" userId="4926d2b407f31d77" providerId="LiveId" clId="{CDA4706D-CA67-4FF2-AB35-F7B7EF4A3C99}" dt="2020-04-26T19:44:53.189" v="1792" actId="1035"/>
          <ac:picMkLst>
            <pc:docMk/>
            <pc:sldMk cId="2143403837" sldId="1471"/>
            <ac:picMk id="34" creationId="{315FF916-7476-4854-A7AA-1068D55A2CB0}"/>
          </ac:picMkLst>
        </pc:picChg>
        <pc:picChg chg="del mod">
          <ac:chgData name="Hamlet Markarian" userId="4926d2b407f31d77" providerId="LiveId" clId="{CDA4706D-CA67-4FF2-AB35-F7B7EF4A3C99}" dt="2020-04-26T19:44:48.070" v="1788" actId="478"/>
          <ac:picMkLst>
            <pc:docMk/>
            <pc:sldMk cId="2143403837" sldId="1471"/>
            <ac:picMk id="112" creationId="{E6F58174-C41A-4914-BB54-C5C74762056C}"/>
          </ac:picMkLst>
        </pc:picChg>
        <pc:picChg chg="mod">
          <ac:chgData name="Hamlet Markarian" userId="4926d2b407f31d77" providerId="LiveId" clId="{CDA4706D-CA67-4FF2-AB35-F7B7EF4A3C99}" dt="2020-04-26T19:45:19.422" v="1795" actId="1076"/>
          <ac:picMkLst>
            <pc:docMk/>
            <pc:sldMk cId="2143403837" sldId="1471"/>
            <ac:picMk id="114" creationId="{47B50D40-5ED0-431C-8FF0-1D0541B9FEBD}"/>
          </ac:picMkLst>
        </pc:picChg>
      </pc:sldChg>
      <pc:sldChg chg="addSp delSp modSp add">
        <pc:chgData name="Hamlet Markarian" userId="4926d2b407f31d77" providerId="LiveId" clId="{CDA4706D-CA67-4FF2-AB35-F7B7EF4A3C99}" dt="2020-04-26T19:44:13.279" v="1786" actId="14826"/>
        <pc:sldMkLst>
          <pc:docMk/>
          <pc:sldMk cId="829934764" sldId="1472"/>
        </pc:sldMkLst>
        <pc:spChg chg="mod">
          <ac:chgData name="Hamlet Markarian" userId="4926d2b407f31d77" providerId="LiveId" clId="{CDA4706D-CA67-4FF2-AB35-F7B7EF4A3C99}" dt="2020-04-26T19:39:12.693" v="1773" actId="1076"/>
          <ac:spMkLst>
            <pc:docMk/>
            <pc:sldMk cId="829934764" sldId="1472"/>
            <ac:spMk id="29" creationId="{3ADE16A8-0A1F-4C4A-9814-E7C1F0FCC914}"/>
          </ac:spMkLst>
        </pc:spChg>
        <pc:spChg chg="mod">
          <ac:chgData name="Hamlet Markarian" userId="4926d2b407f31d77" providerId="LiveId" clId="{CDA4706D-CA67-4FF2-AB35-F7B7EF4A3C99}" dt="2020-04-26T19:36:33.761" v="1745" actId="108"/>
          <ac:spMkLst>
            <pc:docMk/>
            <pc:sldMk cId="829934764" sldId="1472"/>
            <ac:spMk id="30" creationId="{43F60FF4-0A1A-45F7-8819-51E0677500B7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2" creationId="{F6909311-0122-4D58-BD00-7BB1AB490070}"/>
          </ac:spMkLst>
        </pc:spChg>
        <pc:spChg chg="add del">
          <ac:chgData name="Hamlet Markarian" userId="4926d2b407f31d77" providerId="LiveId" clId="{CDA4706D-CA67-4FF2-AB35-F7B7EF4A3C99}" dt="2020-04-26T19:36:41.517" v="1747" actId="478"/>
          <ac:spMkLst>
            <pc:docMk/>
            <pc:sldMk cId="829934764" sldId="1472"/>
            <ac:spMk id="33" creationId="{A052E805-BC17-4365-96F7-EF3EAFFB057C}"/>
          </ac:spMkLst>
        </pc:spChg>
        <pc:spChg chg="mod">
          <ac:chgData name="Hamlet Markarian" userId="4926d2b407f31d77" providerId="LiveId" clId="{CDA4706D-CA67-4FF2-AB35-F7B7EF4A3C99}" dt="2020-04-26T19:36:38.386" v="1746"/>
          <ac:spMkLst>
            <pc:docMk/>
            <pc:sldMk cId="829934764" sldId="1472"/>
            <ac:spMk id="43" creationId="{0A40DA17-CACD-4696-A520-3EA5915FB79E}"/>
          </ac:spMkLst>
        </pc:spChg>
        <pc:spChg chg="mod">
          <ac:chgData name="Hamlet Markarian" userId="4926d2b407f31d77" providerId="LiveId" clId="{CDA4706D-CA67-4FF2-AB35-F7B7EF4A3C99}" dt="2020-04-26T19:37:19.368" v="1751" actId="20577"/>
          <ac:spMkLst>
            <pc:docMk/>
            <pc:sldMk cId="829934764" sldId="1472"/>
            <ac:spMk id="108" creationId="{36F126E6-337A-4983-93C3-24B4768765DB}"/>
          </ac:spMkLst>
        </pc:spChg>
        <pc:spChg chg="mod">
          <ac:chgData name="Hamlet Markarian" userId="4926d2b407f31d77" providerId="LiveId" clId="{CDA4706D-CA67-4FF2-AB35-F7B7EF4A3C99}" dt="2020-04-26T19:39:16.388" v="1774" actId="1076"/>
          <ac:spMkLst>
            <pc:docMk/>
            <pc:sldMk cId="829934764" sldId="1472"/>
            <ac:spMk id="109" creationId="{550F5C5B-1B06-43AB-AA9D-031D28F3DD4E}"/>
          </ac:spMkLst>
        </pc:spChg>
        <pc:spChg chg="del">
          <ac:chgData name="Hamlet Markarian" userId="4926d2b407f31d77" providerId="LiveId" clId="{CDA4706D-CA67-4FF2-AB35-F7B7EF4A3C99}" dt="2020-04-26T19:37:43.048" v="1756" actId="478"/>
          <ac:spMkLst>
            <pc:docMk/>
            <pc:sldMk cId="829934764" sldId="1472"/>
            <ac:spMk id="110" creationId="{8829143A-BE8B-4DDE-9D5B-7D2F16B8AB3E}"/>
          </ac:spMkLst>
        </pc:spChg>
        <pc:spChg chg="mod">
          <ac:chgData name="Hamlet Markarian" userId="4926d2b407f31d77" providerId="LiveId" clId="{CDA4706D-CA67-4FF2-AB35-F7B7EF4A3C99}" dt="2020-04-26T19:39:22.259" v="1775" actId="1076"/>
          <ac:spMkLst>
            <pc:docMk/>
            <pc:sldMk cId="829934764" sldId="1472"/>
            <ac:spMk id="111" creationId="{35C58CAF-4712-4207-B09A-52EBAA89EFBD}"/>
          </ac:spMkLst>
        </pc:s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59" creationId="{0AADD950-9633-435C-9589-4230B80EC955}"/>
          </ac:grpSpMkLst>
        </pc:grpChg>
        <pc:grpChg chg="mod">
          <ac:chgData name="Hamlet Markarian" userId="4926d2b407f31d77" providerId="LiveId" clId="{CDA4706D-CA67-4FF2-AB35-F7B7EF4A3C99}" dt="2020-04-26T19:37:02.484" v="1749" actId="207"/>
          <ac:grpSpMkLst>
            <pc:docMk/>
            <pc:sldMk cId="829934764" sldId="1472"/>
            <ac:grpSpMk id="62" creationId="{7A384A43-317A-4838-AF91-44B3C5E71015}"/>
          </ac:grpSpMkLst>
        </pc:grpChg>
        <pc:grpChg chg="del mod">
          <ac:chgData name="Hamlet Markarian" userId="4926d2b407f31d77" providerId="LiveId" clId="{CDA4706D-CA67-4FF2-AB35-F7B7EF4A3C99}" dt="2020-04-26T19:37:43.048" v="1756" actId="478"/>
          <ac:grpSpMkLst>
            <pc:docMk/>
            <pc:sldMk cId="829934764" sldId="1472"/>
            <ac:grpSpMk id="65" creationId="{F9A8AAA8-8EF0-4F20-A8FE-421CA504D213}"/>
          </ac:grpSpMkLst>
        </pc:grpChg>
        <pc:grpChg chg="mod">
          <ac:chgData name="Hamlet Markarian" userId="4926d2b407f31d77" providerId="LiveId" clId="{CDA4706D-CA67-4FF2-AB35-F7B7EF4A3C99}" dt="2020-04-26T19:39:01.340" v="1768" actId="1076"/>
          <ac:grpSpMkLst>
            <pc:docMk/>
            <pc:sldMk cId="829934764" sldId="1472"/>
            <ac:grpSpMk id="68" creationId="{4F3ADFC4-B8FA-4391-B154-A9993E10B969}"/>
          </ac:grpSpMkLst>
        </pc:grpChg>
        <pc:picChg chg="add del mod">
          <ac:chgData name="Hamlet Markarian" userId="4926d2b407f31d77" providerId="LiveId" clId="{CDA4706D-CA67-4FF2-AB35-F7B7EF4A3C99}" dt="2020-04-26T19:40:26.214" v="1782" actId="14826"/>
          <ac:picMkLst>
            <pc:docMk/>
            <pc:sldMk cId="829934764" sldId="1472"/>
            <ac:picMk id="7" creationId="{2B6BBA24-D3A6-4B82-BA3A-5178F919CABA}"/>
          </ac:picMkLst>
        </pc:picChg>
        <pc:picChg chg="add del mod">
          <ac:chgData name="Hamlet Markarian" userId="4926d2b407f31d77" providerId="LiveId" clId="{CDA4706D-CA67-4FF2-AB35-F7B7EF4A3C99}" dt="2020-04-26T19:40:56.816" v="1785" actId="1076"/>
          <ac:picMkLst>
            <pc:docMk/>
            <pc:sldMk cId="829934764" sldId="1472"/>
            <ac:picMk id="112" creationId="{E6F58174-C41A-4914-BB54-C5C74762056C}"/>
          </ac:picMkLst>
        </pc:picChg>
        <pc:picChg chg="del">
          <ac:chgData name="Hamlet Markarian" userId="4926d2b407f31d77" providerId="LiveId" clId="{CDA4706D-CA67-4FF2-AB35-F7B7EF4A3C99}" dt="2020-04-26T19:37:45.877" v="1757" actId="478"/>
          <ac:picMkLst>
            <pc:docMk/>
            <pc:sldMk cId="829934764" sldId="1472"/>
            <ac:picMk id="113" creationId="{AABD45B2-1F99-4393-BEF4-24B58557A131}"/>
          </ac:picMkLst>
        </pc:picChg>
        <pc:picChg chg="add del mod">
          <ac:chgData name="Hamlet Markarian" userId="4926d2b407f31d77" providerId="LiveId" clId="{CDA4706D-CA67-4FF2-AB35-F7B7EF4A3C99}" dt="2020-04-26T19:44:13.279" v="1786" actId="14826"/>
          <ac:picMkLst>
            <pc:docMk/>
            <pc:sldMk cId="829934764" sldId="1472"/>
            <ac:picMk id="114" creationId="{47B50D40-5ED0-431C-8FF0-1D0541B9FEBD}"/>
          </ac:picMkLst>
        </pc:picChg>
      </pc:sldChg>
      <pc:sldChg chg="addSp delSp modSp add ord">
        <pc:chgData name="Hamlet Markarian" userId="4926d2b407f31d77" providerId="LiveId" clId="{CDA4706D-CA67-4FF2-AB35-F7B7EF4A3C99}" dt="2020-04-26T21:19:54.617" v="2622" actId="14100"/>
        <pc:sldMkLst>
          <pc:docMk/>
          <pc:sldMk cId="2780079642" sldId="1473"/>
        </pc:sldMkLst>
        <pc:spChg chg="mod">
          <ac:chgData name="Hamlet Markarian" userId="4926d2b407f31d77" providerId="LiveId" clId="{CDA4706D-CA67-4FF2-AB35-F7B7EF4A3C99}" dt="2020-04-26T21:17:46.819" v="2599" actId="1076"/>
          <ac:spMkLst>
            <pc:docMk/>
            <pc:sldMk cId="2780079642" sldId="1473"/>
            <ac:spMk id="11" creationId="{5A677010-D983-49A8-91E4-659E96672BEB}"/>
          </ac:spMkLst>
        </pc:spChg>
        <pc:spChg chg="mod">
          <ac:chgData name="Hamlet Markarian" userId="4926d2b407f31d77" providerId="LiveId" clId="{CDA4706D-CA67-4FF2-AB35-F7B7EF4A3C99}" dt="2020-04-26T21:09:13.404" v="2468" actId="6549"/>
          <ac:spMkLst>
            <pc:docMk/>
            <pc:sldMk cId="2780079642" sldId="1473"/>
            <ac:spMk id="27" creationId="{F0FE6F30-0674-45E9-B560-0419ED86B80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6" creationId="{30E97B73-F2B5-4EA3-A9E9-C95CCEBBDD9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7" creationId="{A5DDF85B-88D7-41BB-9B1B-6364DAC5D670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8" creationId="{C5110143-D6F1-457F-8EC0-0048BE4D6106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39" creationId="{F3EA8ACF-E65D-4CCD-8122-90E0A5627CF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0" creationId="{CF34D817-0327-4C40-A4C5-4B337E11005E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3" creationId="{B71AB32D-CE48-4F30-8791-CEF9A5471C5F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4" creationId="{A197A4B8-E274-4677-9004-AA526D2C702B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5" creationId="{4C1C3A51-C38F-4DA2-ADC3-54A6E662F39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46" creationId="{390D7CFE-C2D1-424F-AFA7-6CEE04676DD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7" creationId="{979E4F8D-4CBF-435F-8652-D28E3EE95A36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8" creationId="{64B824EF-A695-4913-AE2E-C55E5104AFF8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49" creationId="{F6964F19-5BE5-431B-B644-5ABA86A7AB72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0" creationId="{00B1186B-4B44-4465-84E4-07E8968BF6B9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1" creationId="{6C75D3FA-8CCB-42D0-BEBC-2B9A0E0CFAB4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2" creationId="{85C44864-B511-4503-AD42-1A684E63C2B2}"/>
          </ac:spMkLst>
        </pc:spChg>
        <pc:spChg chg="del">
          <ac:chgData name="Hamlet Markarian" userId="4926d2b407f31d77" providerId="LiveId" clId="{CDA4706D-CA67-4FF2-AB35-F7B7EF4A3C99}" dt="2020-04-26T21:09:23.116" v="2469" actId="478"/>
          <ac:spMkLst>
            <pc:docMk/>
            <pc:sldMk cId="2780079642" sldId="1473"/>
            <ac:spMk id="53" creationId="{56DDC5C2-3200-4CF9-8A9A-3008B0EEDDED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4" creationId="{297EABFB-1F5E-43BC-87A5-ACBC25D79E00}"/>
          </ac:spMkLst>
        </pc:spChg>
        <pc:spChg chg="add mod">
          <ac:chgData name="Hamlet Markarian" userId="4926d2b407f31d77" providerId="LiveId" clId="{CDA4706D-CA67-4FF2-AB35-F7B7EF4A3C99}" dt="2020-04-26T21:17:06.209" v="2589" actId="465"/>
          <ac:spMkLst>
            <pc:docMk/>
            <pc:sldMk cId="2780079642" sldId="1473"/>
            <ac:spMk id="55" creationId="{A99E854E-75B9-4271-9CD5-97A083B6C195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6" creationId="{2FB14971-E6D9-4845-9A54-870911DC2C66}"/>
          </ac:spMkLst>
        </pc:spChg>
        <pc:spChg chg="add mod">
          <ac:chgData name="Hamlet Markarian" userId="4926d2b407f31d77" providerId="LiveId" clId="{CDA4706D-CA67-4FF2-AB35-F7B7EF4A3C99}" dt="2020-04-26T21:15:59.686" v="2571" actId="12789"/>
          <ac:spMkLst>
            <pc:docMk/>
            <pc:sldMk cId="2780079642" sldId="1473"/>
            <ac:spMk id="57" creationId="{11C6186F-95CC-4DE4-8909-1B372A13FCDF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58" creationId="{B5925A7E-2CEF-4DB4-976F-7E22E0E417B8}"/>
          </ac:spMkLst>
        </pc:spChg>
        <pc:spChg chg="add mod">
          <ac:chgData name="Hamlet Markarian" userId="4926d2b407f31d77" providerId="LiveId" clId="{CDA4706D-CA67-4FF2-AB35-F7B7EF4A3C99}" dt="2020-04-26T21:15:55.852" v="2570" actId="12789"/>
          <ac:spMkLst>
            <pc:docMk/>
            <pc:sldMk cId="2780079642" sldId="1473"/>
            <ac:spMk id="59" creationId="{A106AAE1-0FF5-41DD-B69D-DFCEC043B797}"/>
          </ac:spMkLst>
        </pc:spChg>
        <pc:spChg chg="add mod">
          <ac:chgData name="Hamlet Markarian" userId="4926d2b407f31d77" providerId="LiveId" clId="{CDA4706D-CA67-4FF2-AB35-F7B7EF4A3C99}" dt="2020-04-26T21:16:03.140" v="2572" actId="12789"/>
          <ac:spMkLst>
            <pc:docMk/>
            <pc:sldMk cId="2780079642" sldId="1473"/>
            <ac:spMk id="60" creationId="{9FA3B075-28E3-472E-BBB9-B13EBAF430E9}"/>
          </ac:spMkLst>
        </pc:spChg>
        <pc:spChg chg="add mod">
          <ac:chgData name="Hamlet Markarian" userId="4926d2b407f31d77" providerId="LiveId" clId="{CDA4706D-CA67-4FF2-AB35-F7B7EF4A3C99}" dt="2020-04-26T21:15:35.509" v="2566" actId="14100"/>
          <ac:spMkLst>
            <pc:docMk/>
            <pc:sldMk cId="2780079642" sldId="1473"/>
            <ac:spMk id="61" creationId="{BA8716CC-C59E-45C0-A7A0-0C221B15FE3C}"/>
          </ac:spMkLst>
        </pc:spChg>
        <pc:spChg chg="add mod">
          <ac:chgData name="Hamlet Markarian" userId="4926d2b407f31d77" providerId="LiveId" clId="{CDA4706D-CA67-4FF2-AB35-F7B7EF4A3C99}" dt="2020-04-26T21:19:54.617" v="2622" actId="14100"/>
          <ac:spMkLst>
            <pc:docMk/>
            <pc:sldMk cId="2780079642" sldId="1473"/>
            <ac:spMk id="62" creationId="{D9F60900-2F89-4929-99E8-0BCCB11FF6A1}"/>
          </ac:spMkLst>
        </pc:spChg>
        <pc:spChg chg="add mod">
          <ac:chgData name="Hamlet Markarian" userId="4926d2b407f31d77" providerId="LiveId" clId="{CDA4706D-CA67-4FF2-AB35-F7B7EF4A3C99}" dt="2020-04-26T21:19:50.864" v="2621" actId="14100"/>
          <ac:spMkLst>
            <pc:docMk/>
            <pc:sldMk cId="2780079642" sldId="1473"/>
            <ac:spMk id="63" creationId="{8E5CCB62-65BD-426D-9E5B-5B15F7C1E368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64" creationId="{DC9EB475-0AAD-42FF-BB93-A4F99B6D9162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5" creationId="{B4DDF5E6-B09A-4CCF-8AB8-56BAA3E4B4CE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6" creationId="{4D172698-E67A-4629-A2C5-91C201CBA0C7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7" creationId="{78FD8B7C-2E18-4583-9388-1EFADD8BB05B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8" creationId="{23C2E097-FBFA-4DAC-8DC3-76E5E46F8D1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69" creationId="{2492D779-3AA5-4078-8F30-9CC3BF44B560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0" creationId="{A11F3335-71CD-419E-9247-04ED5A594BF8}"/>
          </ac:spMkLst>
        </pc:spChg>
        <pc:spChg chg="add mod">
          <ac:chgData name="Hamlet Markarian" userId="4926d2b407f31d77" providerId="LiveId" clId="{CDA4706D-CA67-4FF2-AB35-F7B7EF4A3C99}" dt="2020-04-26T21:14:08.670" v="2552" actId="571"/>
          <ac:spMkLst>
            <pc:docMk/>
            <pc:sldMk cId="2780079642" sldId="1473"/>
            <ac:spMk id="71" creationId="{9C87044C-B53F-47BD-B7A0-8AB6DDC9029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2" creationId="{DE2FDB63-5B8B-419A-9BBD-21A2481D1A97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3" creationId="{976E4C6F-ADA4-4186-821D-E1E4761722BB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4" creationId="{46D3A054-895A-451E-9B7B-D9221C1B9A3E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5" creationId="{BFC8E45F-903D-405E-BDE1-52230DA2571F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6" creationId="{86FADAF7-237F-4B0F-A4F6-7E4FC25DB0A9}"/>
          </ac:spMkLst>
        </pc:spChg>
        <pc:spChg chg="add mod">
          <ac:chgData name="Hamlet Markarian" userId="4926d2b407f31d77" providerId="LiveId" clId="{CDA4706D-CA67-4FF2-AB35-F7B7EF4A3C99}" dt="2020-04-26T21:19:47.100" v="2620" actId="1038"/>
          <ac:spMkLst>
            <pc:docMk/>
            <pc:sldMk cId="2780079642" sldId="1473"/>
            <ac:spMk id="77" creationId="{553D16AE-229C-4C14-9B4E-E0411A43F832}"/>
          </ac:spMkLst>
        </pc:spChg>
        <pc:spChg chg="add mod">
          <ac:chgData name="Hamlet Markarian" userId="4926d2b407f31d77" providerId="LiveId" clId="{CDA4706D-CA67-4FF2-AB35-F7B7EF4A3C99}" dt="2020-04-26T21:19:29.025" v="2617" actId="14100"/>
          <ac:spMkLst>
            <pc:docMk/>
            <pc:sldMk cId="2780079642" sldId="1473"/>
            <ac:spMk id="84" creationId="{7CD6F9CE-68E4-470A-926A-A7E6295FCF0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5" creationId="{6AC4BA6F-0F0F-47FC-98B2-377C72D71556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6" creationId="{76E6005C-B043-4782-A188-4A942A754DCA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7" creationId="{714DBC2B-E035-4E68-9F01-8209A46C1890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8" creationId="{98758DC4-BDBD-4A31-958E-93B57C8C4064}"/>
          </ac:spMkLst>
        </pc:spChg>
        <pc:spChg chg="add mod">
          <ac:chgData name="Hamlet Markarian" userId="4926d2b407f31d77" providerId="LiveId" clId="{CDA4706D-CA67-4FF2-AB35-F7B7EF4A3C99}" dt="2020-04-26T21:19:25.210" v="2616" actId="14100"/>
          <ac:spMkLst>
            <pc:docMk/>
            <pc:sldMk cId="2780079642" sldId="1473"/>
            <ac:spMk id="89" creationId="{E1CF25DB-6BF9-4C64-B0A0-17D3734BDE3A}"/>
          </ac:spMkLst>
        </pc:sp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8" creationId="{92592F68-9198-4245-9A57-B4BE9943457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29" creationId="{706A98F2-78B9-48D2-8CD5-F57880FD3704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30" creationId="{D761C818-7F9B-4C1D-8AD2-FBD95ACED842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1" creationId="{811232A6-BC40-4DF7-923D-D24D79BC7A18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2" creationId="{35914CA0-FE5A-45A3-A754-69F962B2F716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3" creationId="{BB0E06E0-206C-43E6-A6ED-9D6608F0BDF3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4" creationId="{1AF83B6F-AE0B-45B4-8347-FCB24EA0A3AA}"/>
          </ac:cxnSpMkLst>
        </pc:cxnChg>
        <pc:cxnChg chg="del">
          <ac:chgData name="Hamlet Markarian" userId="4926d2b407f31d77" providerId="LiveId" clId="{CDA4706D-CA67-4FF2-AB35-F7B7EF4A3C99}" dt="2020-04-26T21:09:23.116" v="2469" actId="478"/>
          <ac:cxnSpMkLst>
            <pc:docMk/>
            <pc:sldMk cId="2780079642" sldId="1473"/>
            <ac:cxnSpMk id="35" creationId="{29EA2B39-615C-43C8-A440-C23165CF956B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1" creationId="{55E63CEF-24EA-4CEB-9A35-31EC014975C2}"/>
          </ac:cxnSpMkLst>
        </pc:cxnChg>
        <pc:cxnChg chg="add del">
          <ac:chgData name="Hamlet Markarian" userId="4926d2b407f31d77" providerId="LiveId" clId="{CDA4706D-CA67-4FF2-AB35-F7B7EF4A3C99}" dt="2020-04-26T21:10:31.115" v="2476" actId="478"/>
          <ac:cxnSpMkLst>
            <pc:docMk/>
            <pc:sldMk cId="2780079642" sldId="1473"/>
            <ac:cxnSpMk id="42" creationId="{1FDB2373-5DFC-444A-BF44-CED146BC6254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8" creationId="{CA2E276B-866F-407A-9F78-044CB93B4972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79" creationId="{16F05F9B-28B8-4113-A755-D9CC4635EE68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0" creationId="{9953DCD9-C23B-4C79-901A-057B5AFBFB6F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1" creationId="{8D38AC64-B625-4F37-AA4B-3DBC077650B1}"/>
          </ac:cxnSpMkLst>
        </pc:cxnChg>
        <pc:cxnChg chg="add mod">
          <ac:chgData name="Hamlet Markarian" userId="4926d2b407f31d77" providerId="LiveId" clId="{CDA4706D-CA67-4FF2-AB35-F7B7EF4A3C99}" dt="2020-04-26T21:17:06.209" v="2589" actId="465"/>
          <ac:cxnSpMkLst>
            <pc:docMk/>
            <pc:sldMk cId="2780079642" sldId="1473"/>
            <ac:cxnSpMk id="82" creationId="{60FC1185-DA9D-429E-941D-ED30754774C2}"/>
          </ac:cxnSpMkLst>
        </pc:cxnChg>
        <pc:cxnChg chg="add mod">
          <ac:chgData name="Hamlet Markarian" userId="4926d2b407f31d77" providerId="LiveId" clId="{CDA4706D-CA67-4FF2-AB35-F7B7EF4A3C99}" dt="2020-04-26T21:17:21.517" v="2592" actId="1035"/>
          <ac:cxnSpMkLst>
            <pc:docMk/>
            <pc:sldMk cId="2780079642" sldId="1473"/>
            <ac:cxnSpMk id="83" creationId="{7687FCAE-A20D-443A-ABDE-2E7FB829216A}"/>
          </ac:cxnSpMkLst>
        </pc:cxn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897C268C-92B1-49C0-B2EA-CD249F20947D}"/>
    <pc:docChg chg="delSld delSection modSection">
      <pc:chgData name="Hamlet Markarian" userId="4926d2b407f31d77" providerId="LiveId" clId="{897C268C-92B1-49C0-B2EA-CD249F20947D}" dt="2020-05-06T09:22:37.887" v="1" actId="17853"/>
      <pc:docMkLst>
        <pc:docMk/>
      </pc:docMkLst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587160" sldId="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83666046" sldId="2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65829032" sldId="2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453863" sldId="2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7803383" sldId="2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3137278" sldId="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9147706" sldId="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2258631" sldId="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537131" sldId="2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6219352" sldId="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6027379" sldId="3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79853" sldId="3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92502008" sldId="3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7808683" sldId="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70633115" sldId="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4293435" sldId="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4840811" sldId="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9066736" sldId="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1866639" sldId="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30994" sldId="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38410943" sldId="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1147126" sldId="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1618678" sldId="3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079455" sldId="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6875732" sldId="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1917350" sldId="3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9900950" sldId="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83932910" sldId="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2300263" sldId="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275336" sldId="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33559491" sldId="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1232785" sldId="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7368760" sldId="3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11130720" sldId="3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7694491" sldId="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749315" sldId="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323820" sldId="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09547469" sldId="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87210529" sldId="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15624946" sldId="3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2151974" sldId="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65290199" sldId="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0276698" sldId="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518369" sldId="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4614764" sldId="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1256106" sldId="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7091337" sldId="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4198181" sldId="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3528737" sldId="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8009225" sldId="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33559" sldId="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3492529" sldId="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81817213" sldId="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0048594" sldId="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905008" sldId="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3492504" sldId="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58718084" sldId="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47300482" sldId="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189621" sldId="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6748227" sldId="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99291034" sldId="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2363908" sldId="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11749488" sldId="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8527200" sldId="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3126984" sldId="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0136816" sldId="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3023072" sldId="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800408" sldId="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14061463" sldId="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582324" sldId="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61998561" sldId="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8273432" sldId="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2272148" sldId="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9498715" sldId="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04736861" sldId="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48155772" sldId="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062496" sldId="4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9451602" sldId="4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5973885" sldId="4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48777" sldId="4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3640382" sldId="4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8405615" sldId="4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71995222" sldId="4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6043370" sldId="4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6189079" sldId="4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5619372" sldId="4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7446948" sldId="4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8330223" sldId="4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7471" sldId="4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49328635" sldId="4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6712835" sldId="4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2619550" sldId="4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2906181" sldId="4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907260" sldId="4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20380356" sldId="4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7217490" sldId="4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67113191" sldId="4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283360" sldId="4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9201784" sldId="4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1485658" sldId="4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8336564" sldId="5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2919677" sldId="5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0464578" sldId="5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0419009" sldId="5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8529493" sldId="5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18163539" sldId="5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6488187" sldId="5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47911074" sldId="5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47032868" sldId="5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87890" sldId="5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932130" sldId="5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97745" sldId="5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9502659" sldId="5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24406522" sldId="5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1579305" sldId="5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29583680" sldId="5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4599421" sldId="5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9194918" sldId="5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35753" sldId="5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5482129" sldId="5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83751" sldId="5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48232475" sldId="5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707296" sldId="6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0382367" sldId="6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3793608" sldId="6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5339315" sldId="6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8978168" sldId="6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8514537" sldId="6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7382123" sldId="6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67175060" sldId="6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8441627" sldId="6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8207491" sldId="6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7459977" sldId="6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3804339" sldId="6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83235144" sldId="6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89528813" sldId="6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1685059" sldId="6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90238317" sldId="6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8349494" sldId="6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2781199" sldId="6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43762596" sldId="6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9258394" sldId="6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6221982" sldId="6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5281837" sldId="6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7465614" sldId="6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9276877" sldId="6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3528442" sldId="6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1955743" sldId="6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3522532" sldId="6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582905" sldId="6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663753" sldId="6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03671663" sldId="6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208828" sldId="6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52212661" sldId="6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544598" sldId="6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8486810" sldId="6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0595972" sldId="7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8654537" sldId="7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8963456" sldId="7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5437606" sldId="7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54861954" sldId="7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914339" sldId="7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35680" sldId="7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874331" sldId="7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889623" sldId="7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0537783" sldId="7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0374085" sldId="7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78500038" sldId="7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48084226" sldId="7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30094953" sldId="7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5496131" sldId="7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0072236" sldId="7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56230" sldId="7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6235126" sldId="7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2776296" sldId="7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8501878" sldId="7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4039799" sldId="7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89935593" sldId="7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9578575" sldId="7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3318662" sldId="7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4499264" sldId="7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8465818" sldId="7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20973328" sldId="7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1423023" sldId="7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7257844" sldId="7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17176603" sldId="7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0694051" sldId="7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4741621" sldId="7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0586838" sldId="7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71772121" sldId="7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12282851" sldId="7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350726" sldId="7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37600117" sldId="7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2887683" sldId="7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2693821" sldId="7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12649075" sldId="8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6680663" sldId="8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4913754" sldId="8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690522" sldId="8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6727474" sldId="8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6791464" sldId="8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8923118" sldId="8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1745421" sldId="8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1926900" sldId="8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2337946" sldId="8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913322" sldId="8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83616967" sldId="8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603348" sldId="8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2294877" sldId="8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7997886" sldId="8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7687328" sldId="8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1917390" sldId="8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0994926" sldId="8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3381982" sldId="8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7036676" sldId="8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3617030" sldId="8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1347565" sldId="8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98645872" sldId="8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9207080" sldId="8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02114901" sldId="8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5637750" sldId="8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92026967" sldId="8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92346438" sldId="8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2769495" sldId="8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5727804" sldId="8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43183543" sldId="8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20755813" sldId="8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8354115" sldId="8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8085185" sldId="8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296780" sldId="8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157341" sldId="8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838015" sldId="8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2014258" sldId="8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0099317" sldId="8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79309164" sldId="8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52680961" sldId="8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58916258" sldId="8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7597280" sldId="8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53832305" sldId="8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9098132" sldId="8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1574510" sldId="8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7391654" sldId="8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561995" sldId="86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7922217" sldId="8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5742233" sldId="8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6140256" sldId="8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0861456" sldId="8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814020" sldId="8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4860075" sldId="8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2670352" sldId="8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987985" sldId="8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54707614" sldId="8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21327540" sldId="8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11564075" sldId="8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56494009" sldId="8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68588855" sldId="8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0033764" sldId="8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1180426" sldId="8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75119877" sldId="8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9082518" sldId="8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6208499" sldId="9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33976713" sldId="9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4213649" sldId="9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1176736" sldId="9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9725474" sldId="9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7323277" sldId="9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7256498" sldId="9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9645271" sldId="9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79012786" sldId="9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54382682" sldId="9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9566688" sldId="9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5464586" sldId="9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0358142" sldId="9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36554755" sldId="9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16491881" sldId="9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6812282" sldId="9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3840579" sldId="9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97489959" sldId="9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6511018" sldId="9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77094482" sldId="9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9071869" sldId="9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68330235" sldId="9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55238635" sldId="9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1689238" sldId="9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18263723" sldId="9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9422600" sldId="9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397392" sldId="9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775985" sldId="9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64005856" sldId="9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8024540" sldId="9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69962227" sldId="9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0115664" sldId="9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8632345" sldId="9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48286867" sldId="9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81824128" sldId="9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58060151" sldId="9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38740028" sldId="9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53828325" sldId="9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35218031" sldId="9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95088591" sldId="9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0159104" sldId="9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7306758" sldId="9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5986629" sldId="9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5493611" sldId="9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0263181" sldId="9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0850533" sldId="9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47149576" sldId="9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9292113" sldId="10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9828859" sldId="10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42023512" sldId="10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69981657" sldId="10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77729352" sldId="10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8957608" sldId="10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82258576" sldId="10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827513" sldId="10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69523353" sldId="10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40492276" sldId="10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4618251" sldId="10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2770983" sldId="10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855059" sldId="10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3070440" sldId="10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0988444" sldId="10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16196022" sldId="10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70012940" sldId="10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31313728" sldId="10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11014" sldId="10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15861084" sldId="10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32775604" sldId="10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04144023" sldId="10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98610869" sldId="10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76726568" sldId="10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5713973" sldId="10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99211869" sldId="10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4695293" sldId="10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97883" sldId="10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7011841" sldId="10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74353056" sldId="10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0808368" sldId="10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7528113" sldId="10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5003972" sldId="10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2243955" sldId="10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2834980" sldId="10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7061517" sldId="10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1432609" sldId="10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8961080" sldId="10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5817022" sldId="10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650223" sldId="10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81960256" sldId="10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00915075" sldId="10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24152440" sldId="10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3053255" sldId="10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8786303" sldId="10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9978638" sldId="10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94198381" sldId="10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1655899" sldId="10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07413548" sldId="10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0986612" sldId="10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9221635" sldId="10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4450013" sldId="10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9747677" sldId="10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4459676" sldId="10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87180034" sldId="10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98812802" sldId="10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0987619" sldId="10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44529723" sldId="10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980659" sldId="10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98747618" sldId="11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4743906" sldId="11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18058863" sldId="11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7131655" sldId="11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2747478" sldId="11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91846617" sldId="11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9993189" sldId="11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6817207" sldId="11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95451083" sldId="11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7408858" sldId="11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6855665" sldId="11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7634669" sldId="11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9566501" sldId="11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8929824" sldId="11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3547516" sldId="11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97802629" sldId="11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57197124" sldId="11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0366577" sldId="11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25708021" sldId="11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5697983" sldId="11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2799852" sldId="11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78282437" sldId="11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386512" sldId="11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22981180" sldId="11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75384574" sldId="11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03073115" sldId="11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2482686" sldId="11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3212162" sldId="11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30293721" sldId="11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9528849" sldId="11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38620547" sldId="11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6775344" sldId="11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0453846" sldId="11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579266" sldId="11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15972559" sldId="11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435988465" sldId="11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7470572" sldId="11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3957250" sldId="11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41848518" sldId="11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57567183" sldId="11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66201296" sldId="11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2968560" sldId="11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41264572" sldId="11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0970061" sldId="11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6772259" sldId="11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565597" sldId="11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0659073" sldId="11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6263591" sldId="11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028790" sldId="11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7084116" sldId="11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01417138" sldId="11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79855212" sldId="11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67447176" sldId="11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31908826" sldId="11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13903607" sldId="11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9313530" sldId="11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78061421" sldId="11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3950464" sldId="12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7573370" sldId="12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62635203" sldId="12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02347917" sldId="12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52492716" sldId="12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529151" sldId="12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83901775" sldId="12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51856192" sldId="12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50368406" sldId="12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73976610" sldId="12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8599937" sldId="12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9571895" sldId="12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3177873" sldId="12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2537151" sldId="12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1686273" sldId="12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22871101" sldId="12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05872661" sldId="12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4756197" sldId="12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5295432" sldId="12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28184989" sldId="12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35839382" sldId="12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850266" sldId="12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34440638" sldId="12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4336975" sldId="12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68695428" sldId="12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20742019" sldId="12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92165065" sldId="12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23406256" sldId="12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9445249" sldId="12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01365442" sldId="12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5296258" sldId="12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72031383" sldId="12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4640695" sldId="12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23590171" sldId="12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4490242" sldId="12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04227155" sldId="12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75975875" sldId="12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3322609" sldId="12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2160207" sldId="12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31104865" sldId="12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07174377" sldId="12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62858088" sldId="12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9904778" sldId="12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1865576" sldId="12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270818" sldId="12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29639971" sldId="12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54048259" sldId="12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98505339" sldId="12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48020505" sldId="126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48790776" sldId="12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67198622" sldId="12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04435873" sldId="12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353588" sldId="12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6276921" sldId="128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145989" sldId="128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99070991" sldId="128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59985683" sldId="12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2687743" sldId="12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719673475" sldId="128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4209049" sldId="128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83584940" sldId="128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9240813" sldId="128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8999199" sldId="12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94669152" sldId="12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50058867" sldId="12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47196917" sldId="12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5797907" sldId="12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02319236" sldId="12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88867725" sldId="13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3774456" sldId="13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4187997" sldId="13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6185214" sldId="13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62817030" sldId="13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4029539" sldId="13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3429948" sldId="13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61872870" sldId="13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15305140" sldId="13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53435920" sldId="13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70520466" sldId="13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79145131" sldId="13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30669425" sldId="13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16315983" sldId="13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8740876" sldId="13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99870458" sldId="132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75559641" sldId="13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438887" sldId="13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120904" sldId="13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49956441" sldId="13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22230248" sldId="13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01685576" sldId="13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5738465" sldId="13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51905945" sldId="13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95601716" sldId="13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04041785" sldId="13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8306283" sldId="13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02861360" sldId="13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55644953" sldId="13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1890457" sldId="13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45447987" sldId="13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38350380" sldId="13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02564168" sldId="13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922321" sldId="13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82061279" sldId="13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228903977" sldId="13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8155321" sldId="13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42746228" sldId="13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28745724" sldId="134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24248913" sldId="13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00866140" sldId="13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3186525" sldId="13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6381460" sldId="13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03502744" sldId="13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40817922" sldId="13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84823888" sldId="13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21399217" sldId="13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960484" sldId="135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97661756" sldId="135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39868965" sldId="135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37400270" sldId="136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2371606" sldId="136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5218474" sldId="136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108277265" sldId="136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5595330" sldId="136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38973121" sldId="136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31524182" sldId="136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0697460" sldId="136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88968666" sldId="137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54388103" sldId="137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61048925" sldId="137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3842614" sldId="137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64431597" sldId="137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24416810" sldId="137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22003359" sldId="137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18807458" sldId="137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484638" sldId="137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7960566" sldId="137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05312994" sldId="138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25292832" sldId="138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9576548" sldId="138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548620322" sldId="139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24055172" sldId="139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3226684" sldId="139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553576514" sldId="139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92897399" sldId="139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652827124" sldId="139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19583753" sldId="139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4842095" sldId="139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09706215" sldId="139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69184013" sldId="139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37673921" sldId="140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713920260" sldId="140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14734035" sldId="140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460772118" sldId="140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11837953" sldId="140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80581482" sldId="140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69006572" sldId="140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59558201" sldId="140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85787693" sldId="140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989488143" sldId="140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9895850" sldId="141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649151972" sldId="141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46667157" sldId="141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42662228" sldId="141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719993420" sldId="141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47994107" sldId="141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893028426" sldId="141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41204020" sldId="141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392434836" sldId="141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818693313" sldId="141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82789513" sldId="142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00653396" sldId="142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54515495" sldId="142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1637653" sldId="142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6488439" sldId="142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018053280" sldId="142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80443544" sldId="142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674373445" sldId="142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358087691" sldId="142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984772633" sldId="143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2279876" sldId="143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99980575" sldId="143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024834" sldId="143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13922678" sldId="143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1313007" sldId="143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004928290" sldId="143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0890922" sldId="143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116021285" sldId="1438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779411540" sldId="143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61307659" sldId="144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240160969" sldId="144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24312981" sldId="144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30983922" sldId="144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67160810" sldId="144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312975176" sldId="144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877979776" sldId="144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486477403" sldId="1447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516163081" sldId="1449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076855396" sldId="1450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91225651" sldId="1451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450628075" sldId="1452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2843591133" sldId="1453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3166885443" sldId="1454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07762672" sldId="1455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1217705752" sldId="1456"/>
        </pc:sldMkLst>
      </pc:sldChg>
      <pc:sldChg chg="del">
        <pc:chgData name="Hamlet Markarian" userId="4926d2b407f31d77" providerId="LiveId" clId="{897C268C-92B1-49C0-B2EA-CD249F20947D}" dt="2020-05-06T09:22:34.436" v="0" actId="2696"/>
        <pc:sldMkLst>
          <pc:docMk/>
          <pc:sldMk cId="586486166" sldId="1457"/>
        </pc:sldMkLst>
      </pc:sldChg>
      <pc:sldMasterChg chg="delSldLayout">
        <pc:chgData name="Hamlet Markarian" userId="4926d2b407f31d77" providerId="LiveId" clId="{897C268C-92B1-49C0-B2EA-CD249F20947D}" dt="2020-05-06T09:22:34.436" v="0" actId="2696"/>
        <pc:sldMasterMkLst>
          <pc:docMk/>
          <pc:sldMasterMk cId="1241911007" sldId="2147483680"/>
        </pc:sldMasterMkLst>
        <pc:sldLayoutChg chg="del">
          <pc:chgData name="Hamlet Markarian" userId="4926d2b407f31d77" providerId="LiveId" clId="{897C268C-92B1-49C0-B2EA-CD249F20947D}" dt="2020-05-06T09:22:34.436" v="0" actId="2696"/>
          <pc:sldLayoutMkLst>
            <pc:docMk/>
            <pc:sldMasterMk cId="1241911007" sldId="2147483680"/>
            <pc:sldLayoutMk cId="582441548" sldId="2147483789"/>
          </pc:sldLayoutMkLst>
        </pc:sldLayoutChg>
      </pc:sldMaster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9.4</c:v>
                </c:pt>
                <c:pt idx="1">
                  <c:v>6.2</c:v>
                </c:pt>
                <c:pt idx="2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94543792"/>
        <c:axId val="394538304"/>
      </c:barChart>
      <c:catAx>
        <c:axId val="394543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538304"/>
        <c:crosses val="autoZero"/>
        <c:auto val="1"/>
        <c:lblAlgn val="ctr"/>
        <c:lblOffset val="100"/>
        <c:noMultiLvlLbl val="0"/>
      </c:catAx>
      <c:valAx>
        <c:axId val="39453830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9454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04442278798299E-2"/>
          <c:y val="3.6647450667991514E-2"/>
          <c:w val="0.95029481660337356"/>
          <c:h val="0.83045204229069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2C87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C61-4377-9A49-0E7AA516192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C61-4377-9A49-0E7AA516192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C61-4377-9A49-0E7AA516192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C61-4377-9A49-0E7AA516192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C61-4377-9A49-0E7AA516192D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7,5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#,##0.0</c:formatCode>
                <c:ptCount val="2"/>
                <c:pt idx="0">
                  <c:v>62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61-4377-9A49-0E7AA5161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01338776"/>
        <c:axId val="401342304"/>
      </c:barChart>
      <c:catAx>
        <c:axId val="401338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txPr>
          <a:bodyPr/>
          <a:lstStyle/>
          <a:p>
            <a:pPr>
              <a:defRPr>
                <a:latin typeface="Roboto Condensed" panose="020B0604020202020204" charset="0"/>
                <a:ea typeface="Roboto Condensed" panose="020B0604020202020204" charset="0"/>
              </a:defRPr>
            </a:pPr>
            <a:endParaRPr lang="ru-RU"/>
          </a:p>
        </c:txPr>
        <c:crossAx val="401342304"/>
        <c:crosses val="autoZero"/>
        <c:auto val="1"/>
        <c:lblAlgn val="ctr"/>
        <c:lblOffset val="100"/>
        <c:noMultiLvlLbl val="0"/>
      </c:catAx>
      <c:valAx>
        <c:axId val="401342304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401338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04442278798299E-2"/>
          <c:y val="3.6647450667991514E-2"/>
          <c:w val="0.95029481660337356"/>
          <c:h val="0.83045204229069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2C87D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C61-4377-9A49-0E7AA516192D}"/>
              </c:ext>
            </c:extLst>
          </c:dPt>
          <c:dPt>
            <c:idx val="5"/>
            <c:invertIfNegative val="0"/>
            <c:bubble3D val="0"/>
            <c:spPr>
              <a:solidFill>
                <a:srgbClr val="2C87D2"/>
              </a:solidFill>
            </c:spPr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C61-4377-9A49-0E7AA516192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C61-4377-9A49-0E7AA516192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C61-4377-9A49-0E7AA516192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C61-4377-9A49-0E7AA516192D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7,5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0.183</c:v>
                </c:pt>
                <c:pt idx="1">
                  <c:v>0.157</c:v>
                </c:pt>
                <c:pt idx="2">
                  <c:v>0.125</c:v>
                </c:pt>
                <c:pt idx="3">
                  <c:v>7.4999999999999997E-2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61-4377-9A49-0E7AA5161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01339168"/>
        <c:axId val="401340344"/>
      </c:barChart>
      <c:catAx>
        <c:axId val="401339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401340344"/>
        <c:crosses val="autoZero"/>
        <c:auto val="1"/>
        <c:lblAlgn val="ctr"/>
        <c:lblOffset val="100"/>
        <c:noMultiLvlLbl val="0"/>
      </c:catAx>
      <c:valAx>
        <c:axId val="401340344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40133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04859675362477E-3"/>
          <c:y val="0.15563802905874921"/>
          <c:w val="0.98628442993513499"/>
          <c:h val="0.840095890632845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circl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3.493663811693494E-2"/>
                  <c:y val="-7.4389614268921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961205619738972E-2"/>
                  <c:y val="-6.21258920972703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767645596453764E-2"/>
                  <c:y val="-6.4067487166545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8D-4ABA-8F2D-28B3DA72B1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068718117112878E-2"/>
                  <c:y val="-8.04908321260778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8D-4ABA-8F2D-28B3DA72B1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6756594011364823E-2"/>
                  <c:y val="7.9009271502714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8D-4ABA-8F2D-28B3DA72B1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14.2</c:v>
                </c:pt>
                <c:pt idx="1">
                  <c:v>9.3000000000000007</c:v>
                </c:pt>
                <c:pt idx="2">
                  <c:v>6.1</c:v>
                </c:pt>
                <c:pt idx="3">
                  <c:v>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628D-4ABA-8F2D-28B3DA72B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292552"/>
        <c:axId val="403292944"/>
      </c:lineChart>
      <c:catAx>
        <c:axId val="403292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3292944"/>
        <c:crosses val="autoZero"/>
        <c:auto val="1"/>
        <c:lblAlgn val="ctr"/>
        <c:lblOffset val="100"/>
        <c:noMultiLvlLbl val="0"/>
      </c:catAx>
      <c:valAx>
        <c:axId val="4032929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4032925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15667910234935E-2"/>
          <c:y val="0"/>
          <c:w val="0.98628442993513499"/>
          <c:h val="0.8711171980122337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22,7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Roboto Condensed" panose="020B0604020202020204" charset="0"/>
                    <a:ea typeface="Roboto Condensed" panose="020B060402020202020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22.2</c:v>
                </c:pt>
                <c:pt idx="1">
                  <c:v>33.299999999999997</c:v>
                </c:pt>
                <c:pt idx="2">
                  <c:v>33.6</c:v>
                </c:pt>
                <c:pt idx="3">
                  <c:v>49.7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C01-4995-B684-37FD7DF5B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296080"/>
        <c:axId val="403293728"/>
      </c:lineChart>
      <c:catAx>
        <c:axId val="40329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3293728"/>
        <c:crosses val="autoZero"/>
        <c:auto val="1"/>
        <c:lblAlgn val="ctr"/>
        <c:lblOffset val="100"/>
        <c:noMultiLvlLbl val="0"/>
      </c:catAx>
      <c:valAx>
        <c:axId val="403293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4032960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0.1078621909657576"/>
          <c:w val="0.95247457492138266"/>
          <c:h val="0.7361613465808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2C87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72-43A4-912F-5E185F18B3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72-43A4-912F-5E185F18B33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F72-43A4-912F-5E185F18B337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F72-43A4-912F-5E185F18B33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F72-43A4-912F-5E185F18B33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F72-43A4-912F-5E185F18B337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b="1" dirty="0" smtClean="0"/>
                      <a:t>НЕ МЕНЕЕ</a:t>
                    </a:r>
                    <a:endParaRPr lang="ru-RU" sz="1200" b="1" baseline="0" dirty="0" smtClean="0"/>
                  </a:p>
                  <a:p>
                    <a:r>
                      <a:rPr lang="ru-RU" dirty="0" smtClean="0"/>
                      <a:t>95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99</c:v>
                </c:pt>
                <c:pt idx="1">
                  <c:v>97</c:v>
                </c:pt>
                <c:pt idx="2">
                  <c:v>99</c:v>
                </c:pt>
                <c:pt idx="3">
                  <c:v>99</c:v>
                </c:pt>
                <c:pt idx="4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72-43A4-912F-5E185F18B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03297256"/>
        <c:axId val="403294512"/>
      </c:barChart>
      <c:catAx>
        <c:axId val="403297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03294512"/>
        <c:crosses val="autoZero"/>
        <c:auto val="1"/>
        <c:lblAlgn val="ctr"/>
        <c:lblOffset val="100"/>
        <c:noMultiLvlLbl val="0"/>
      </c:catAx>
      <c:valAx>
        <c:axId val="403294512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403297256"/>
        <c:crosses val="autoZero"/>
        <c:crossBetween val="between"/>
        <c:majorUnit val="2.0000000000000004E-2"/>
        <c:minorUnit val="4.000000000000001E-3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0.13814315160587229"/>
          <c:w val="0.95247457492138266"/>
          <c:h val="0.71563721499040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8-4EF3-A1F3-3437F9DAD7B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E78-4EF3-A1F3-3437F9DAD7B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78-4EF3-A1F3-3437F9DAD7B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E78-4EF3-A1F3-3437F9DAD7B1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E78-4EF3-A1F3-3437F9DAD7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87</c:v>
                </c:pt>
                <c:pt idx="1">
                  <c:v>82</c:v>
                </c:pt>
                <c:pt idx="2">
                  <c:v>86</c:v>
                </c:pt>
                <c:pt idx="3">
                  <c:v>85</c:v>
                </c:pt>
                <c:pt idx="4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78-4EF3-A1F3-3437F9DAD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03293336"/>
        <c:axId val="403301568"/>
      </c:barChart>
      <c:catAx>
        <c:axId val="403293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noFill/>
          </a:ln>
        </c:spPr>
        <c:crossAx val="403301568"/>
        <c:crosses val="autoZero"/>
        <c:auto val="1"/>
        <c:lblAlgn val="ctr"/>
        <c:lblOffset val="100"/>
        <c:noMultiLvlLbl val="0"/>
      </c:catAx>
      <c:valAx>
        <c:axId val="40330156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403293336"/>
        <c:crosses val="autoZero"/>
        <c:crossBetween val="between"/>
        <c:majorUnit val="1.0000000000000002E-2"/>
        <c:minorUnit val="2.0000000000000005E-3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7.5</c:v>
                </c:pt>
                <c:pt idx="1">
                  <c:v>5.0999999999999996</c:v>
                </c:pt>
                <c:pt idx="2" formatCode="#,##0.0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94536344"/>
        <c:axId val="394540264"/>
      </c:barChart>
      <c:catAx>
        <c:axId val="394536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540264"/>
        <c:crosses val="autoZero"/>
        <c:auto val="1"/>
        <c:lblAlgn val="ctr"/>
        <c:lblOffset val="100"/>
        <c:noMultiLvlLbl val="0"/>
      </c:catAx>
      <c:valAx>
        <c:axId val="3945402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9453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31384892293495"/>
          <c:y val="0.13801838400923153"/>
          <c:w val="0.59041349500763651"/>
          <c:h val="0.723963231981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1809.5</c:v>
                </c:pt>
                <c:pt idx="1">
                  <c:v>2781.6</c:v>
                </c:pt>
                <c:pt idx="2">
                  <c:v>3123.5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94538696"/>
        <c:axId val="394536736"/>
      </c:barChart>
      <c:catAx>
        <c:axId val="394538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536736"/>
        <c:crosses val="autoZero"/>
        <c:auto val="1"/>
        <c:lblAlgn val="ctr"/>
        <c:lblOffset val="100"/>
        <c:noMultiLvlLbl val="0"/>
      </c:catAx>
      <c:valAx>
        <c:axId val="39453673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9453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0.96950000000000003</c:v>
                </c:pt>
                <c:pt idx="1">
                  <c:v>0.99380000000000002</c:v>
                </c:pt>
                <c:pt idx="2">
                  <c:v>0.99509999999999998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94537128"/>
        <c:axId val="394537520"/>
      </c:barChart>
      <c:catAx>
        <c:axId val="394537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537520"/>
        <c:crosses val="autoZero"/>
        <c:auto val="1"/>
        <c:lblAlgn val="ctr"/>
        <c:lblOffset val="100"/>
        <c:noMultiLvlLbl val="0"/>
      </c:catAx>
      <c:valAx>
        <c:axId val="3945375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9453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</c:v>
                </c:pt>
                <c:pt idx="1">
                  <c:v>0.86</c:v>
                </c:pt>
                <c:pt idx="2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94539480"/>
        <c:axId val="394537912"/>
      </c:barChart>
      <c:catAx>
        <c:axId val="394539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537912"/>
        <c:crosses val="autoZero"/>
        <c:auto val="1"/>
        <c:lblAlgn val="ctr"/>
        <c:lblOffset val="100"/>
        <c:noMultiLvlLbl val="0"/>
      </c:catAx>
      <c:valAx>
        <c:axId val="394537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453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0.97</c:v>
                </c:pt>
                <c:pt idx="1">
                  <c:v>0.99</c:v>
                </c:pt>
                <c:pt idx="2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94541440"/>
        <c:axId val="394539872"/>
      </c:barChart>
      <c:catAx>
        <c:axId val="394541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539872"/>
        <c:crosses val="autoZero"/>
        <c:auto val="1"/>
        <c:lblAlgn val="ctr"/>
        <c:lblOffset val="100"/>
        <c:noMultiLvlLbl val="0"/>
      </c:catAx>
      <c:valAx>
        <c:axId val="394539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9454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C3-4EE5-8C5E-936AFB716471}"/>
              </c:ext>
            </c:extLst>
          </c:dPt>
          <c:dPt>
            <c:idx val="1"/>
            <c:invertIfNegative val="0"/>
            <c:bubble3D val="0"/>
            <c:spPr>
              <a:solidFill>
                <a:srgbClr val="2470A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C3-4EE5-8C5E-936AFB716471}"/>
              </c:ext>
            </c:extLst>
          </c:dPt>
          <c:dPt>
            <c:idx val="2"/>
            <c:invertIfNegative val="0"/>
            <c:bubble3D val="0"/>
            <c:spPr>
              <a:solidFill>
                <a:srgbClr val="E3801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C3-4EE5-8C5E-936AFB716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33.299999999999997</c:v>
                </c:pt>
                <c:pt idx="1">
                  <c:v>33.6</c:v>
                </c:pt>
                <c:pt idx="2">
                  <c:v>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3-4EE5-8C5E-936AFB716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94542224"/>
        <c:axId val="401343872"/>
      </c:barChart>
      <c:catAx>
        <c:axId val="394542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1343872"/>
        <c:crosses val="autoZero"/>
        <c:auto val="1"/>
        <c:lblAlgn val="ctr"/>
        <c:lblOffset val="100"/>
        <c:noMultiLvlLbl val="0"/>
      </c:catAx>
      <c:valAx>
        <c:axId val="40134387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9454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1.3571555321513844E-2"/>
          <c:w val="0.95247457492138266"/>
          <c:h val="0.83045204229069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1-40BE-8CD1-DD9A810C1810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971-40BE-8CD1-DD9A810C1810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971-40BE-8CD1-DD9A810C1810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971-40BE-8CD1-DD9A810C181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971-40BE-8CD1-DD9A810C181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897.7</c:v>
                </c:pt>
                <c:pt idx="1">
                  <c:v>1809.5</c:v>
                </c:pt>
                <c:pt idx="2">
                  <c:v>2781.6</c:v>
                </c:pt>
                <c:pt idx="3" formatCode="0.0">
                  <c:v>3123.5</c:v>
                </c:pt>
                <c:pt idx="4">
                  <c:v>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71-40BE-8CD1-DD9A810C1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01337992"/>
        <c:axId val="401343480"/>
      </c:barChart>
      <c:catAx>
        <c:axId val="401337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401343480"/>
        <c:crosses val="autoZero"/>
        <c:auto val="1"/>
        <c:lblAlgn val="ctr"/>
        <c:lblOffset val="100"/>
        <c:noMultiLvlLbl val="0"/>
      </c:catAx>
      <c:valAx>
        <c:axId val="401343480"/>
        <c:scaling>
          <c:orientation val="minMax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401337992"/>
        <c:crosses val="autoZero"/>
        <c:crossBetween val="between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03233868844461E-2"/>
          <c:y val="0.1078621909657576"/>
          <c:w val="0.95247457492138266"/>
          <c:h val="0.7361613465808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2C87D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2C87D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72-43A4-912F-5E185F18B33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72-43A4-912F-5E185F18B33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F72-43A4-912F-5E185F18B337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F72-43A4-912F-5E185F18B33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F72-43A4-912F-5E185F18B33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F72-43A4-912F-5E185F18B337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99,51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F9D81C0-1AED-4E52-A6AB-5AC1ED61D3C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 formatCode="#,##0.00">
                  <c:v>96</c:v>
                </c:pt>
                <c:pt idx="1">
                  <c:v>96.96</c:v>
                </c:pt>
                <c:pt idx="2">
                  <c:v>99.38</c:v>
                </c:pt>
                <c:pt idx="3">
                  <c:v>99.51</c:v>
                </c:pt>
                <c:pt idx="4" formatCode="0.00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72-43A4-912F-5E185F18B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01339560"/>
        <c:axId val="401341128"/>
      </c:barChart>
      <c:catAx>
        <c:axId val="401339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01341128"/>
        <c:crosses val="autoZero"/>
        <c:auto val="1"/>
        <c:lblAlgn val="ctr"/>
        <c:lblOffset val="100"/>
        <c:noMultiLvlLbl val="0"/>
      </c:catAx>
      <c:valAx>
        <c:axId val="40134112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401339560"/>
        <c:crosses val="autoZero"/>
        <c:crossBetween val="between"/>
        <c:majorUnit val="2.0000000000000004E-2"/>
        <c:minorUnit val="4.000000000000001E-3"/>
      </c:valAx>
      <c:spPr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0.01795</cdr:x>
      <cdr:y>0.06921</cdr:y>
    </cdr:from>
    <cdr:to>
      <cdr:x>0.07077</cdr:x>
      <cdr:y>0.28007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6200000">
          <a:off x="-167535" y="551778"/>
          <a:ext cx="852020" cy="307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Roboto Condensed" panose="020B0604020202020204" charset="0"/>
              <a:ea typeface="Roboto Condensed" panose="020B0604020202020204" charset="0"/>
            </a:rPr>
            <a:t>90,00</a:t>
          </a:r>
          <a:endParaRPr lang="ru-RU" sz="1400" dirty="0"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256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97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0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11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14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15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7.svg"/><Relationship Id="rId10" Type="http://schemas.openxmlformats.org/officeDocument/2006/relationships/chart" Target="../charts/chart5.xml"/><Relationship Id="rId4" Type="http://schemas.microsoft.com/office/2007/relationships/hdphoto" Target="../media/hdphoto1.wdp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8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9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10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1016167C-DE2B-4507-87E9-1D6540ED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1265" y="-244429"/>
            <a:ext cx="6361469" cy="695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548" y="6273316"/>
            <a:ext cx="434573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МОСКВА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2022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027548" y="2597657"/>
            <a:ext cx="70179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021" y="764704"/>
            <a:ext cx="2996301" cy="954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34FF5F-C05B-4B1F-8B2B-A5240EE71B76}"/>
              </a:ext>
            </a:extLst>
          </p:cNvPr>
          <p:cNvSpPr txBox="1"/>
          <p:nvPr/>
        </p:nvSpPr>
        <p:spPr>
          <a:xfrm>
            <a:off x="2027548" y="3643860"/>
            <a:ext cx="7596844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600" b="1" dirty="0" smtClean="0">
                <a:latin typeface="Roboto Condensed" panose="02000000000000000000" pitchFamily="2" charset="0"/>
              </a:rPr>
              <a:t>202</a:t>
            </a:r>
            <a:r>
              <a:rPr lang="ru-RU" sz="9600" b="1" dirty="0" smtClean="0">
                <a:latin typeface="Roboto Condensed" panose="02000000000000000000" pitchFamily="2" charset="0"/>
              </a:rPr>
              <a:t>2</a:t>
            </a:r>
            <a:endParaRPr lang="ru-RU" sz="9600" b="1" dirty="0">
              <a:latin typeface="Roboto Condensed" panose="02000000000000000000" pitchFamily="2" charset="0"/>
            </a:endParaRPr>
          </a:p>
        </p:txBody>
      </p:sp>
      <p:grpSp>
        <p:nvGrpSpPr>
          <p:cNvPr id="6" name="Рисунок 4">
            <a:extLst>
              <a:ext uri="{FF2B5EF4-FFF2-40B4-BE49-F238E27FC236}">
                <a16:creationId xmlns="" xmlns:a16="http://schemas.microsoft.com/office/drawing/2014/main" id="{B0D195E9-48F3-4933-B33B-103A0F8178C2}"/>
              </a:ext>
            </a:extLst>
          </p:cNvPr>
          <p:cNvGrpSpPr/>
          <p:nvPr/>
        </p:nvGrpSpPr>
        <p:grpSpPr>
          <a:xfrm>
            <a:off x="9228348" y="2491732"/>
            <a:ext cx="1477327" cy="1423987"/>
            <a:chOff x="9228348" y="2491732"/>
            <a:chExt cx="1477327" cy="1423987"/>
          </a:xfrm>
          <a:solidFill>
            <a:srgbClr val="000000"/>
          </a:solidFill>
        </p:grpSpPr>
        <p:grpSp>
          <p:nvGrpSpPr>
            <p:cNvPr id="12" name="Рисунок 4">
              <a:extLst>
                <a:ext uri="{FF2B5EF4-FFF2-40B4-BE49-F238E27FC236}">
                  <a16:creationId xmlns="" xmlns:a16="http://schemas.microsoft.com/office/drawing/2014/main" id="{B0D195E9-48F3-4933-B33B-103A0F8178C2}"/>
                </a:ext>
              </a:extLst>
            </p:cNvPr>
            <p:cNvGrpSpPr/>
            <p:nvPr/>
          </p:nvGrpSpPr>
          <p:grpSpPr>
            <a:xfrm>
              <a:off x="9228348" y="2527926"/>
              <a:ext cx="180975" cy="1387792"/>
              <a:chOff x="9228348" y="2527926"/>
              <a:chExt cx="180975" cy="1387792"/>
            </a:xfrm>
            <a:solidFill>
              <a:srgbClr val="000000"/>
            </a:solidFill>
          </p:grpSpPr>
          <p:grpSp>
            <p:nvGrpSpPr>
              <p:cNvPr id="13" name="Рисунок 4">
                <a:extLst>
                  <a:ext uri="{FF2B5EF4-FFF2-40B4-BE49-F238E27FC236}">
                    <a16:creationId xmlns="" xmlns:a16="http://schemas.microsoft.com/office/drawing/2014/main" id="{B0D195E9-48F3-4933-B33B-103A0F8178C2}"/>
                  </a:ext>
                </a:extLst>
              </p:cNvPr>
              <p:cNvGrpSpPr/>
              <p:nvPr/>
            </p:nvGrpSpPr>
            <p:grpSpPr>
              <a:xfrm>
                <a:off x="9231205" y="2730809"/>
                <a:ext cx="175260" cy="1032510"/>
                <a:chOff x="9231205" y="2730809"/>
                <a:chExt cx="175260" cy="1032510"/>
              </a:xfrm>
              <a:solidFill>
                <a:srgbClr val="43D3E8"/>
              </a:solidFill>
            </p:grpSpPr>
            <p:sp>
              <p:nvSpPr>
                <p:cNvPr id="15" name="Полилиния: фигура 14">
                  <a:extLst>
                    <a:ext uri="{FF2B5EF4-FFF2-40B4-BE49-F238E27FC236}">
                      <a16:creationId xmlns="" xmlns:a16="http://schemas.microsoft.com/office/drawing/2014/main" id="{0CFAAEEF-F57E-4DC9-A115-513AC1E4C8F0}"/>
                    </a:ext>
                  </a:extLst>
                </p:cNvPr>
                <p:cNvSpPr/>
                <p:nvPr/>
              </p:nvSpPr>
              <p:spPr>
                <a:xfrm>
                  <a:off x="9231205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="" xmlns:a16="http://schemas.microsoft.com/office/drawing/2014/main" id="{26811EE4-F54C-49BF-8B6E-92C640BE5ADB}"/>
                    </a:ext>
                  </a:extLst>
                </p:cNvPr>
                <p:cNvSpPr/>
                <p:nvPr/>
              </p:nvSpPr>
              <p:spPr>
                <a:xfrm>
                  <a:off x="9296928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6BCDCA7B-A198-4C1B-BBBA-7C03C4B6D2AC}"/>
                    </a:ext>
                  </a:extLst>
                </p:cNvPr>
                <p:cNvSpPr/>
                <p:nvPr/>
              </p:nvSpPr>
              <p:spPr>
                <a:xfrm>
                  <a:off x="9363603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E969BF44-4EF8-42E3-B287-EB07394B0BA5}"/>
                  </a:ext>
                </a:extLst>
              </p:cNvPr>
              <p:cNvSpPr/>
              <p:nvPr/>
            </p:nvSpPr>
            <p:spPr>
              <a:xfrm>
                <a:off x="9231205" y="3741411"/>
                <a:ext cx="175260" cy="174307"/>
              </a:xfrm>
              <a:custGeom>
                <a:avLst/>
                <a:gdLst>
                  <a:gd name="connsiteX0" fmla="*/ 87630 w 175260"/>
                  <a:gd name="connsiteY0" fmla="*/ 174308 h 174307"/>
                  <a:gd name="connsiteX1" fmla="*/ 25718 w 175260"/>
                  <a:gd name="connsiteY1" fmla="*/ 148590 h 174307"/>
                  <a:gd name="connsiteX2" fmla="*/ 0 w 175260"/>
                  <a:gd name="connsiteY2" fmla="*/ 86678 h 174307"/>
                  <a:gd name="connsiteX3" fmla="*/ 0 w 175260"/>
                  <a:gd name="connsiteY3" fmla="*/ 0 h 174307"/>
                  <a:gd name="connsiteX4" fmla="*/ 175260 w 175260"/>
                  <a:gd name="connsiteY4" fmla="*/ 0 h 174307"/>
                  <a:gd name="connsiteX5" fmla="*/ 175260 w 175260"/>
                  <a:gd name="connsiteY5" fmla="*/ 86678 h 174307"/>
                  <a:gd name="connsiteX6" fmla="*/ 149543 w 175260"/>
                  <a:gd name="connsiteY6" fmla="*/ 148590 h 174307"/>
                  <a:gd name="connsiteX7" fmla="*/ 87630 w 175260"/>
                  <a:gd name="connsiteY7" fmla="*/ 174308 h 174307"/>
                  <a:gd name="connsiteX8" fmla="*/ 42863 w 175260"/>
                  <a:gd name="connsiteY8" fmla="*/ 42863 h 174307"/>
                  <a:gd name="connsiteX9" fmla="*/ 42863 w 175260"/>
                  <a:gd name="connsiteY9" fmla="*/ 86678 h 174307"/>
                  <a:gd name="connsiteX10" fmla="*/ 56198 w 175260"/>
                  <a:gd name="connsiteY10" fmla="*/ 118110 h 174307"/>
                  <a:gd name="connsiteX11" fmla="*/ 87630 w 175260"/>
                  <a:gd name="connsiteY11" fmla="*/ 131445 h 174307"/>
                  <a:gd name="connsiteX12" fmla="*/ 119063 w 175260"/>
                  <a:gd name="connsiteY12" fmla="*/ 118110 h 174307"/>
                  <a:gd name="connsiteX13" fmla="*/ 132398 w 175260"/>
                  <a:gd name="connsiteY13" fmla="*/ 86678 h 174307"/>
                  <a:gd name="connsiteX14" fmla="*/ 132398 w 175260"/>
                  <a:gd name="connsiteY14" fmla="*/ 42863 h 174307"/>
                  <a:gd name="connsiteX15" fmla="*/ 42863 w 175260"/>
                  <a:gd name="connsiteY15" fmla="*/ 42863 h 1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5260" h="174307">
                    <a:moveTo>
                      <a:pt x="87630" y="174308"/>
                    </a:moveTo>
                    <a:cubicBezTo>
                      <a:pt x="63818" y="174308"/>
                      <a:pt x="41910" y="164783"/>
                      <a:pt x="25718" y="148590"/>
                    </a:cubicBezTo>
                    <a:cubicBezTo>
                      <a:pt x="9525" y="132398"/>
                      <a:pt x="0" y="109538"/>
                      <a:pt x="0" y="86678"/>
                    </a:cubicBezTo>
                    <a:lnTo>
                      <a:pt x="0" y="0"/>
                    </a:lnTo>
                    <a:lnTo>
                      <a:pt x="175260" y="0"/>
                    </a:lnTo>
                    <a:lnTo>
                      <a:pt x="175260" y="86678"/>
                    </a:lnTo>
                    <a:cubicBezTo>
                      <a:pt x="175260" y="110490"/>
                      <a:pt x="165735" y="132398"/>
                      <a:pt x="149543" y="148590"/>
                    </a:cubicBezTo>
                    <a:cubicBezTo>
                      <a:pt x="132398" y="164783"/>
                      <a:pt x="110490" y="174308"/>
                      <a:pt x="87630" y="174308"/>
                    </a:cubicBezTo>
                    <a:close/>
                    <a:moveTo>
                      <a:pt x="42863" y="42863"/>
                    </a:moveTo>
                    <a:lnTo>
                      <a:pt x="42863" y="86678"/>
                    </a:lnTo>
                    <a:cubicBezTo>
                      <a:pt x="42863" y="99060"/>
                      <a:pt x="47625" y="109538"/>
                      <a:pt x="56198" y="118110"/>
                    </a:cubicBezTo>
                    <a:cubicBezTo>
                      <a:pt x="64770" y="126683"/>
                      <a:pt x="76200" y="131445"/>
                      <a:pt x="87630" y="131445"/>
                    </a:cubicBezTo>
                    <a:cubicBezTo>
                      <a:pt x="100013" y="131445"/>
                      <a:pt x="110490" y="126683"/>
                      <a:pt x="119063" y="118110"/>
                    </a:cubicBezTo>
                    <a:cubicBezTo>
                      <a:pt x="127635" y="109538"/>
                      <a:pt x="132398" y="98108"/>
                      <a:pt x="132398" y="86678"/>
                    </a:cubicBezTo>
                    <a:lnTo>
                      <a:pt x="132398" y="42863"/>
                    </a:lnTo>
                    <a:lnTo>
                      <a:pt x="42863" y="4286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8F7E2BBC-531A-4010-9B7E-FDBC8A026791}"/>
                  </a:ext>
                </a:extLst>
              </p:cNvPr>
              <p:cNvSpPr/>
              <p:nvPr/>
            </p:nvSpPr>
            <p:spPr>
              <a:xfrm>
                <a:off x="9228348" y="2527926"/>
                <a:ext cx="180975" cy="207645"/>
              </a:xfrm>
              <a:custGeom>
                <a:avLst/>
                <a:gdLst>
                  <a:gd name="connsiteX0" fmla="*/ 180975 w 180975"/>
                  <a:gd name="connsiteY0" fmla="*/ 207645 h 207645"/>
                  <a:gd name="connsiteX1" fmla="*/ 0 w 180975"/>
                  <a:gd name="connsiteY1" fmla="*/ 207645 h 207645"/>
                  <a:gd name="connsiteX2" fmla="*/ 90488 w 180975"/>
                  <a:gd name="connsiteY2" fmla="*/ 0 h 207645"/>
                  <a:gd name="connsiteX3" fmla="*/ 180975 w 180975"/>
                  <a:gd name="connsiteY3" fmla="*/ 207645 h 207645"/>
                  <a:gd name="connsiteX4" fmla="*/ 65723 w 180975"/>
                  <a:gd name="connsiteY4" fmla="*/ 164783 h 207645"/>
                  <a:gd name="connsiteX5" fmla="*/ 115253 w 180975"/>
                  <a:gd name="connsiteY5" fmla="*/ 164783 h 207645"/>
                  <a:gd name="connsiteX6" fmla="*/ 90488 w 180975"/>
                  <a:gd name="connsiteY6" fmla="*/ 107633 h 207645"/>
                  <a:gd name="connsiteX7" fmla="*/ 65723 w 180975"/>
                  <a:gd name="connsiteY7" fmla="*/ 164783 h 20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75" h="207645">
                    <a:moveTo>
                      <a:pt x="180975" y="207645"/>
                    </a:moveTo>
                    <a:lnTo>
                      <a:pt x="0" y="207645"/>
                    </a:lnTo>
                    <a:lnTo>
                      <a:pt x="90488" y="0"/>
                    </a:lnTo>
                    <a:lnTo>
                      <a:pt x="180975" y="207645"/>
                    </a:lnTo>
                    <a:close/>
                    <a:moveTo>
                      <a:pt x="65723" y="164783"/>
                    </a:moveTo>
                    <a:lnTo>
                      <a:pt x="115253" y="164783"/>
                    </a:lnTo>
                    <a:lnTo>
                      <a:pt x="90488" y="107633"/>
                    </a:lnTo>
                    <a:lnTo>
                      <a:pt x="65723" y="16478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0" name="Рисунок 4">
              <a:extLst>
                <a:ext uri="{FF2B5EF4-FFF2-40B4-BE49-F238E27FC236}">
                  <a16:creationId xmlns="" xmlns:a16="http://schemas.microsoft.com/office/drawing/2014/main" id="{B0D195E9-48F3-4933-B33B-103A0F8178C2}"/>
                </a:ext>
              </a:extLst>
            </p:cNvPr>
            <p:cNvGrpSpPr/>
            <p:nvPr/>
          </p:nvGrpSpPr>
          <p:grpSpPr>
            <a:xfrm>
              <a:off x="9496000" y="2491732"/>
              <a:ext cx="1209675" cy="1423987"/>
              <a:chOff x="9496000" y="2491732"/>
              <a:chExt cx="1209675" cy="1423987"/>
            </a:xfrm>
            <a:solidFill>
              <a:srgbClr val="000000"/>
            </a:solidFill>
          </p:grpSpPr>
          <p:sp>
            <p:nvSpPr>
              <p:cNvPr id="21" name="Полилиния: фигура 20">
                <a:extLst>
                  <a:ext uri="{FF2B5EF4-FFF2-40B4-BE49-F238E27FC236}">
                    <a16:creationId xmlns="" xmlns:a16="http://schemas.microsoft.com/office/drawing/2014/main" id="{CD0BA5AE-B554-4DC1-9AFF-09826766CF57}"/>
                  </a:ext>
                </a:extLst>
              </p:cNvPr>
              <p:cNvSpPr/>
              <p:nvPr/>
            </p:nvSpPr>
            <p:spPr>
              <a:xfrm>
                <a:off x="10087502" y="2560311"/>
                <a:ext cx="455295" cy="1170622"/>
              </a:xfrm>
              <a:custGeom>
                <a:avLst/>
                <a:gdLst>
                  <a:gd name="connsiteX0" fmla="*/ 455295 w 455295"/>
                  <a:gd name="connsiteY0" fmla="*/ 1170623 h 1170622"/>
                  <a:gd name="connsiteX1" fmla="*/ 412433 w 455295"/>
                  <a:gd name="connsiteY1" fmla="*/ 1170623 h 1170622"/>
                  <a:gd name="connsiteX2" fmla="*/ 412433 w 455295"/>
                  <a:gd name="connsiteY2" fmla="*/ 42863 h 1170622"/>
                  <a:gd name="connsiteX3" fmla="*/ 0 w 455295"/>
                  <a:gd name="connsiteY3" fmla="*/ 42863 h 1170622"/>
                  <a:gd name="connsiteX4" fmla="*/ 0 w 455295"/>
                  <a:gd name="connsiteY4" fmla="*/ 0 h 1170622"/>
                  <a:gd name="connsiteX5" fmla="*/ 455295 w 455295"/>
                  <a:gd name="connsiteY5" fmla="*/ 0 h 117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295" h="1170622">
                    <a:moveTo>
                      <a:pt x="455295" y="1170623"/>
                    </a:moveTo>
                    <a:lnTo>
                      <a:pt x="412433" y="1170623"/>
                    </a:lnTo>
                    <a:lnTo>
                      <a:pt x="412433" y="42863"/>
                    </a:lnTo>
                    <a:lnTo>
                      <a:pt x="0" y="42863"/>
                    </a:lnTo>
                    <a:lnTo>
                      <a:pt x="0" y="0"/>
                    </a:lnTo>
                    <a:lnTo>
                      <a:pt x="455295" y="0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="" xmlns:a16="http://schemas.microsoft.com/office/drawing/2014/main" id="{E38B99FC-9861-483F-AF0D-F3FCE86AE475}"/>
                  </a:ext>
                </a:extLst>
              </p:cNvPr>
              <p:cNvSpPr/>
              <p:nvPr/>
            </p:nvSpPr>
            <p:spPr>
              <a:xfrm>
                <a:off x="9496000" y="2560311"/>
                <a:ext cx="455295" cy="1355407"/>
              </a:xfrm>
              <a:custGeom>
                <a:avLst/>
                <a:gdLst>
                  <a:gd name="connsiteX0" fmla="*/ 184785 w 455295"/>
                  <a:gd name="connsiteY0" fmla="*/ 1355408 h 1355407"/>
                  <a:gd name="connsiteX1" fmla="*/ 0 w 455295"/>
                  <a:gd name="connsiteY1" fmla="*/ 1170623 h 1355407"/>
                  <a:gd name="connsiteX2" fmla="*/ 0 w 455295"/>
                  <a:gd name="connsiteY2" fmla="*/ 0 h 1355407"/>
                  <a:gd name="connsiteX3" fmla="*/ 455295 w 455295"/>
                  <a:gd name="connsiteY3" fmla="*/ 0 h 1355407"/>
                  <a:gd name="connsiteX4" fmla="*/ 455295 w 455295"/>
                  <a:gd name="connsiteY4" fmla="*/ 42863 h 1355407"/>
                  <a:gd name="connsiteX5" fmla="*/ 42862 w 455295"/>
                  <a:gd name="connsiteY5" fmla="*/ 42863 h 1355407"/>
                  <a:gd name="connsiteX6" fmla="*/ 42862 w 455295"/>
                  <a:gd name="connsiteY6" fmla="*/ 1170623 h 1355407"/>
                  <a:gd name="connsiteX7" fmla="*/ 184785 w 455295"/>
                  <a:gd name="connsiteY7" fmla="*/ 1312545 h 1355407"/>
                  <a:gd name="connsiteX8" fmla="*/ 184785 w 455295"/>
                  <a:gd name="connsiteY8" fmla="*/ 1355408 h 135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95" h="1355407">
                    <a:moveTo>
                      <a:pt x="184785" y="1355408"/>
                    </a:moveTo>
                    <a:cubicBezTo>
                      <a:pt x="82867" y="1355408"/>
                      <a:pt x="0" y="1272540"/>
                      <a:pt x="0" y="1170623"/>
                    </a:cubicBezTo>
                    <a:lnTo>
                      <a:pt x="0" y="0"/>
                    </a:lnTo>
                    <a:lnTo>
                      <a:pt x="455295" y="0"/>
                    </a:lnTo>
                    <a:lnTo>
                      <a:pt x="455295" y="42863"/>
                    </a:lnTo>
                    <a:lnTo>
                      <a:pt x="42862" y="42863"/>
                    </a:lnTo>
                    <a:lnTo>
                      <a:pt x="42862" y="1170623"/>
                    </a:lnTo>
                    <a:cubicBezTo>
                      <a:pt x="42862" y="1248728"/>
                      <a:pt x="106680" y="1312545"/>
                      <a:pt x="184785" y="1312545"/>
                    </a:cubicBezTo>
                    <a:lnTo>
                      <a:pt x="184785" y="1355408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="" xmlns:a16="http://schemas.microsoft.com/office/drawing/2014/main" id="{5A9EEC83-79F4-4AB4-9031-C24E0B570D81}"/>
                  </a:ext>
                </a:extLst>
              </p:cNvPr>
              <p:cNvSpPr/>
              <p:nvPr/>
            </p:nvSpPr>
            <p:spPr>
              <a:xfrm>
                <a:off x="9929387" y="2491732"/>
                <a:ext cx="179070" cy="179069"/>
              </a:xfrm>
              <a:custGeom>
                <a:avLst/>
                <a:gdLst>
                  <a:gd name="connsiteX0" fmla="*/ 89535 w 179070"/>
                  <a:gd name="connsiteY0" fmla="*/ 179070 h 179069"/>
                  <a:gd name="connsiteX1" fmla="*/ 0 w 179070"/>
                  <a:gd name="connsiteY1" fmla="*/ 89535 h 179069"/>
                  <a:gd name="connsiteX2" fmla="*/ 89535 w 179070"/>
                  <a:gd name="connsiteY2" fmla="*/ 0 h 179069"/>
                  <a:gd name="connsiteX3" fmla="*/ 179070 w 179070"/>
                  <a:gd name="connsiteY3" fmla="*/ 89535 h 179069"/>
                  <a:gd name="connsiteX4" fmla="*/ 89535 w 179070"/>
                  <a:gd name="connsiteY4" fmla="*/ 179070 h 179069"/>
                  <a:gd name="connsiteX5" fmla="*/ 89535 w 179070"/>
                  <a:gd name="connsiteY5" fmla="*/ 42863 h 179069"/>
                  <a:gd name="connsiteX6" fmla="*/ 42863 w 179070"/>
                  <a:gd name="connsiteY6" fmla="*/ 89535 h 179069"/>
                  <a:gd name="connsiteX7" fmla="*/ 89535 w 179070"/>
                  <a:gd name="connsiteY7" fmla="*/ 136208 h 179069"/>
                  <a:gd name="connsiteX8" fmla="*/ 136208 w 179070"/>
                  <a:gd name="connsiteY8" fmla="*/ 89535 h 179069"/>
                  <a:gd name="connsiteX9" fmla="*/ 89535 w 179070"/>
                  <a:gd name="connsiteY9" fmla="*/ 42863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70" h="179069">
                    <a:moveTo>
                      <a:pt x="89535" y="179070"/>
                    </a:moveTo>
                    <a:cubicBezTo>
                      <a:pt x="40005" y="179070"/>
                      <a:pt x="0" y="139065"/>
                      <a:pt x="0" y="89535"/>
                    </a:cubicBezTo>
                    <a:cubicBezTo>
                      <a:pt x="0" y="40005"/>
                      <a:pt x="40005" y="0"/>
                      <a:pt x="89535" y="0"/>
                    </a:cubicBezTo>
                    <a:cubicBezTo>
                      <a:pt x="139065" y="0"/>
                      <a:pt x="179070" y="40005"/>
                      <a:pt x="179070" y="89535"/>
                    </a:cubicBezTo>
                    <a:cubicBezTo>
                      <a:pt x="179070" y="139065"/>
                      <a:pt x="139065" y="179070"/>
                      <a:pt x="89535" y="179070"/>
                    </a:cubicBezTo>
                    <a:close/>
                    <a:moveTo>
                      <a:pt x="89535" y="42863"/>
                    </a:moveTo>
                    <a:cubicBezTo>
                      <a:pt x="63818" y="42863"/>
                      <a:pt x="42863" y="63818"/>
                      <a:pt x="42863" y="89535"/>
                    </a:cubicBezTo>
                    <a:cubicBezTo>
                      <a:pt x="42863" y="115253"/>
                      <a:pt x="63818" y="136208"/>
                      <a:pt x="89535" y="136208"/>
                    </a:cubicBezTo>
                    <a:cubicBezTo>
                      <a:pt x="115252" y="136208"/>
                      <a:pt x="136208" y="115253"/>
                      <a:pt x="136208" y="89535"/>
                    </a:cubicBezTo>
                    <a:cubicBezTo>
                      <a:pt x="136208" y="63818"/>
                      <a:pt x="115252" y="42863"/>
                      <a:pt x="89535" y="42863"/>
                    </a:cubicBezTo>
                    <a:close/>
                  </a:path>
                </a:pathLst>
              </a:custGeom>
              <a:solidFill>
                <a:srgbClr val="F962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="" xmlns:a16="http://schemas.microsoft.com/office/drawing/2014/main" id="{FC093DFF-3EE7-41CF-99B7-19EF9AB62556}"/>
                  </a:ext>
                </a:extLst>
              </p:cNvPr>
              <p:cNvSpPr/>
              <p:nvPr/>
            </p:nvSpPr>
            <p:spPr>
              <a:xfrm>
                <a:off x="9680785" y="3709027"/>
                <a:ext cx="1024890" cy="206692"/>
              </a:xfrm>
              <a:custGeom>
                <a:avLst/>
                <a:gdLst>
                  <a:gd name="connsiteX0" fmla="*/ 840105 w 1024890"/>
                  <a:gd name="connsiteY0" fmla="*/ 206692 h 206692"/>
                  <a:gd name="connsiteX1" fmla="*/ 0 w 1024890"/>
                  <a:gd name="connsiteY1" fmla="*/ 206692 h 206692"/>
                  <a:gd name="connsiteX2" fmla="*/ 0 w 1024890"/>
                  <a:gd name="connsiteY2" fmla="*/ 163830 h 206692"/>
                  <a:gd name="connsiteX3" fmla="*/ 141923 w 1024890"/>
                  <a:gd name="connsiteY3" fmla="*/ 21908 h 206692"/>
                  <a:gd name="connsiteX4" fmla="*/ 141923 w 1024890"/>
                  <a:gd name="connsiteY4" fmla="*/ 0 h 206692"/>
                  <a:gd name="connsiteX5" fmla="*/ 1024890 w 1024890"/>
                  <a:gd name="connsiteY5" fmla="*/ 0 h 206692"/>
                  <a:gd name="connsiteX6" fmla="*/ 1024890 w 1024890"/>
                  <a:gd name="connsiteY6" fmla="*/ 21908 h 206692"/>
                  <a:gd name="connsiteX7" fmla="*/ 840105 w 1024890"/>
                  <a:gd name="connsiteY7" fmla="*/ 206692 h 206692"/>
                  <a:gd name="connsiteX8" fmla="*/ 118110 w 1024890"/>
                  <a:gd name="connsiteY8" fmla="*/ 163830 h 206692"/>
                  <a:gd name="connsiteX9" fmla="*/ 840105 w 1024890"/>
                  <a:gd name="connsiteY9" fmla="*/ 163830 h 206692"/>
                  <a:gd name="connsiteX10" fmla="*/ 980122 w 1024890"/>
                  <a:gd name="connsiteY10" fmla="*/ 43815 h 206692"/>
                  <a:gd name="connsiteX11" fmla="*/ 182880 w 1024890"/>
                  <a:gd name="connsiteY11" fmla="*/ 43815 h 206692"/>
                  <a:gd name="connsiteX12" fmla="*/ 118110 w 1024890"/>
                  <a:gd name="connsiteY12" fmla="*/ 163830 h 20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4890" h="206692">
                    <a:moveTo>
                      <a:pt x="840105" y="206692"/>
                    </a:moveTo>
                    <a:lnTo>
                      <a:pt x="0" y="206692"/>
                    </a:lnTo>
                    <a:lnTo>
                      <a:pt x="0" y="163830"/>
                    </a:lnTo>
                    <a:cubicBezTo>
                      <a:pt x="78105" y="163830"/>
                      <a:pt x="141923" y="100013"/>
                      <a:pt x="141923" y="21908"/>
                    </a:cubicBezTo>
                    <a:lnTo>
                      <a:pt x="141923" y="0"/>
                    </a:lnTo>
                    <a:lnTo>
                      <a:pt x="1024890" y="0"/>
                    </a:lnTo>
                    <a:lnTo>
                      <a:pt x="1024890" y="21908"/>
                    </a:lnTo>
                    <a:cubicBezTo>
                      <a:pt x="1024890" y="123825"/>
                      <a:pt x="942022" y="206692"/>
                      <a:pt x="840105" y="206692"/>
                    </a:cubicBezTo>
                    <a:close/>
                    <a:moveTo>
                      <a:pt x="118110" y="163830"/>
                    </a:moveTo>
                    <a:lnTo>
                      <a:pt x="840105" y="163830"/>
                    </a:lnTo>
                    <a:cubicBezTo>
                      <a:pt x="910590" y="163830"/>
                      <a:pt x="969645" y="111442"/>
                      <a:pt x="980122" y="43815"/>
                    </a:cubicBezTo>
                    <a:lnTo>
                      <a:pt x="182880" y="43815"/>
                    </a:lnTo>
                    <a:cubicBezTo>
                      <a:pt x="178117" y="91440"/>
                      <a:pt x="153352" y="134302"/>
                      <a:pt x="118110" y="163830"/>
                    </a:cubicBez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5" name="Рисунок 4">
                <a:extLst>
                  <a:ext uri="{FF2B5EF4-FFF2-40B4-BE49-F238E27FC236}">
                    <a16:creationId xmlns="" xmlns:a16="http://schemas.microsoft.com/office/drawing/2014/main" id="{B0D195E9-48F3-4933-B33B-103A0F8178C2}"/>
                  </a:ext>
                </a:extLst>
              </p:cNvPr>
              <p:cNvGrpSpPr/>
              <p:nvPr/>
            </p:nvGrpSpPr>
            <p:grpSpPr>
              <a:xfrm>
                <a:off x="9639828" y="2783197"/>
                <a:ext cx="738187" cy="814387"/>
                <a:chOff x="9639828" y="2783197"/>
                <a:chExt cx="738187" cy="814387"/>
              </a:xfrm>
              <a:solidFill>
                <a:srgbClr val="000000"/>
              </a:solidFill>
            </p:grpSpPr>
            <p:grpSp>
              <p:nvGrpSpPr>
                <p:cNvPr id="26" name="Рисунок 4">
                  <a:extLst>
                    <a:ext uri="{FF2B5EF4-FFF2-40B4-BE49-F238E27FC236}">
                      <a16:creationId xmlns="" xmlns:a16="http://schemas.microsoft.com/office/drawing/2014/main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2783197"/>
                  <a:ext cx="738187" cy="128587"/>
                  <a:chOff x="9639828" y="2783197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27" name="Полилиния: фигура 26">
                    <a:extLst>
                      <a:ext uri="{FF2B5EF4-FFF2-40B4-BE49-F238E27FC236}">
                        <a16:creationId xmlns="" xmlns:a16="http://schemas.microsoft.com/office/drawing/2014/main" id="{E7CEEA5A-59A1-4FF8-9372-577CF9AC5F69}"/>
                      </a:ext>
                    </a:extLst>
                  </p:cNvPr>
                  <p:cNvSpPr/>
                  <p:nvPr/>
                </p:nvSpPr>
                <p:spPr>
                  <a:xfrm>
                    <a:off x="9639828" y="2783197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7 h 128587"/>
                      <a:gd name="connsiteX1" fmla="*/ 0 w 128587"/>
                      <a:gd name="connsiteY1" fmla="*/ 128587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7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2 h 128587"/>
                      <a:gd name="connsiteX8" fmla="*/ 42863 w 128587"/>
                      <a:gd name="connsiteY8" fmla="*/ 42862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7"/>
                        </a:moveTo>
                        <a:lnTo>
                          <a:pt x="0" y="128587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7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2"/>
                        </a:lnTo>
                        <a:lnTo>
                          <a:pt x="42863" y="42862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Полилиния: фигура 27">
                    <a:extLst>
                      <a:ext uri="{FF2B5EF4-FFF2-40B4-BE49-F238E27FC236}">
                        <a16:creationId xmlns="" xmlns:a16="http://schemas.microsoft.com/office/drawing/2014/main" id="{776FFBFB-4203-4A2D-91BA-A8CF2DD887E6}"/>
                      </a:ext>
                    </a:extLst>
                  </p:cNvPr>
                  <p:cNvSpPr/>
                  <p:nvPr/>
                </p:nvSpPr>
                <p:spPr>
                  <a:xfrm>
                    <a:off x="9811278" y="27831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Полилиния: фигура 28">
                    <a:extLst>
                      <a:ext uri="{FF2B5EF4-FFF2-40B4-BE49-F238E27FC236}">
                        <a16:creationId xmlns="" xmlns:a16="http://schemas.microsoft.com/office/drawing/2014/main" id="{A7F80D1B-7DD6-4000-8B1D-55BC8C506F9C}"/>
                      </a:ext>
                    </a:extLst>
                  </p:cNvPr>
                  <p:cNvSpPr/>
                  <p:nvPr/>
                </p:nvSpPr>
                <p:spPr>
                  <a:xfrm>
                    <a:off x="9811278" y="28689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Рисунок 4">
                  <a:extLst>
                    <a:ext uri="{FF2B5EF4-FFF2-40B4-BE49-F238E27FC236}">
                      <a16:creationId xmlns="" xmlns:a16="http://schemas.microsoft.com/office/drawing/2014/main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2954646"/>
                  <a:ext cx="738187" cy="128587"/>
                  <a:chOff x="9639828" y="29546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1" name="Полилиния: фигура 30">
                    <a:extLst>
                      <a:ext uri="{FF2B5EF4-FFF2-40B4-BE49-F238E27FC236}">
                        <a16:creationId xmlns="" xmlns:a16="http://schemas.microsoft.com/office/drawing/2014/main" id="{D6B4F442-EA7E-4493-ABB3-63B88C2A3262}"/>
                      </a:ext>
                    </a:extLst>
                  </p:cNvPr>
                  <p:cNvSpPr/>
                  <p:nvPr/>
                </p:nvSpPr>
                <p:spPr>
                  <a:xfrm>
                    <a:off x="9639828" y="29546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Полилиния: фигура 31">
                    <a:extLst>
                      <a:ext uri="{FF2B5EF4-FFF2-40B4-BE49-F238E27FC236}">
                        <a16:creationId xmlns="" xmlns:a16="http://schemas.microsoft.com/office/drawing/2014/main" id="{47E877DD-4C53-46A0-82E3-FC6B02DD8B28}"/>
                      </a:ext>
                    </a:extLst>
                  </p:cNvPr>
                  <p:cNvSpPr/>
                  <p:nvPr/>
                </p:nvSpPr>
                <p:spPr>
                  <a:xfrm>
                    <a:off x="9811278" y="29546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3" name="Полилиния: фигура 32">
                    <a:extLst>
                      <a:ext uri="{FF2B5EF4-FFF2-40B4-BE49-F238E27FC236}">
                        <a16:creationId xmlns="" xmlns:a16="http://schemas.microsoft.com/office/drawing/2014/main" id="{BB76F992-A7CF-4A2E-B220-CDE11D1AC955}"/>
                      </a:ext>
                    </a:extLst>
                  </p:cNvPr>
                  <p:cNvSpPr/>
                  <p:nvPr/>
                </p:nvSpPr>
                <p:spPr>
                  <a:xfrm>
                    <a:off x="9811278" y="30403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Рисунок 4">
                  <a:extLst>
                    <a:ext uri="{FF2B5EF4-FFF2-40B4-BE49-F238E27FC236}">
                      <a16:creationId xmlns="" xmlns:a16="http://schemas.microsoft.com/office/drawing/2014/main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126096"/>
                  <a:ext cx="738187" cy="128587"/>
                  <a:chOff x="9639828" y="31260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5" name="Полилиния: фигура 34">
                    <a:extLst>
                      <a:ext uri="{FF2B5EF4-FFF2-40B4-BE49-F238E27FC236}">
                        <a16:creationId xmlns="" xmlns:a16="http://schemas.microsoft.com/office/drawing/2014/main" id="{FBB347E6-542F-4DF1-89C1-24EC310B9E2B}"/>
                      </a:ext>
                    </a:extLst>
                  </p:cNvPr>
                  <p:cNvSpPr/>
                  <p:nvPr/>
                </p:nvSpPr>
                <p:spPr>
                  <a:xfrm>
                    <a:off x="9639828" y="31260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="" xmlns:a16="http://schemas.microsoft.com/office/drawing/2014/main" id="{325593A6-4825-46A3-9055-484F6378DE8E}"/>
                      </a:ext>
                    </a:extLst>
                  </p:cNvPr>
                  <p:cNvSpPr/>
                  <p:nvPr/>
                </p:nvSpPr>
                <p:spPr>
                  <a:xfrm>
                    <a:off x="9811278" y="31260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="" xmlns:a16="http://schemas.microsoft.com/office/drawing/2014/main" id="{956E818C-9ABD-4706-918B-F83546AAB771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118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" name="Рисунок 4">
                  <a:extLst>
                    <a:ext uri="{FF2B5EF4-FFF2-40B4-BE49-F238E27FC236}">
                      <a16:creationId xmlns="" xmlns:a16="http://schemas.microsoft.com/office/drawing/2014/main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297546"/>
                  <a:ext cx="738187" cy="128587"/>
                  <a:chOff x="9639828" y="32975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39" name="Полилиния: фигура 38">
                    <a:extLst>
                      <a:ext uri="{FF2B5EF4-FFF2-40B4-BE49-F238E27FC236}">
                        <a16:creationId xmlns="" xmlns:a16="http://schemas.microsoft.com/office/drawing/2014/main" id="{40EACBC6-F092-42BB-A065-9E9B787B8EBF}"/>
                      </a:ext>
                    </a:extLst>
                  </p:cNvPr>
                  <p:cNvSpPr/>
                  <p:nvPr/>
                </p:nvSpPr>
                <p:spPr>
                  <a:xfrm>
                    <a:off x="9639828" y="32975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Полилиния: фигура 39">
                    <a:extLst>
                      <a:ext uri="{FF2B5EF4-FFF2-40B4-BE49-F238E27FC236}">
                        <a16:creationId xmlns="" xmlns:a16="http://schemas.microsoft.com/office/drawing/2014/main" id="{1DCFD4DE-0F0C-434A-AD72-BFC35B9B7F1F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975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Полилиния: фигура 40">
                    <a:extLst>
                      <a:ext uri="{FF2B5EF4-FFF2-40B4-BE49-F238E27FC236}">
                        <a16:creationId xmlns="" xmlns:a16="http://schemas.microsoft.com/office/drawing/2014/main" id="{1A8EFA1C-36FD-4006-A592-8097D408C918}"/>
                      </a:ext>
                    </a:extLst>
                  </p:cNvPr>
                  <p:cNvSpPr/>
                  <p:nvPr/>
                </p:nvSpPr>
                <p:spPr>
                  <a:xfrm>
                    <a:off x="9811278" y="33832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Рисунок 4">
                  <a:extLst>
                    <a:ext uri="{FF2B5EF4-FFF2-40B4-BE49-F238E27FC236}">
                      <a16:creationId xmlns="" xmlns:a16="http://schemas.microsoft.com/office/drawing/2014/main" id="{B0D195E9-48F3-4933-B33B-103A0F8178C2}"/>
                    </a:ext>
                  </a:extLst>
                </p:cNvPr>
                <p:cNvGrpSpPr/>
                <p:nvPr/>
              </p:nvGrpSpPr>
              <p:grpSpPr>
                <a:xfrm>
                  <a:off x="9639828" y="3468996"/>
                  <a:ext cx="738187" cy="128587"/>
                  <a:chOff x="9639828" y="34689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43" name="Полилиния: фигура 42">
                    <a:extLst>
                      <a:ext uri="{FF2B5EF4-FFF2-40B4-BE49-F238E27FC236}">
                        <a16:creationId xmlns="" xmlns:a16="http://schemas.microsoft.com/office/drawing/2014/main" id="{E6DF06FF-C63D-4FCC-9C25-1E670EC6A302}"/>
                      </a:ext>
                    </a:extLst>
                  </p:cNvPr>
                  <p:cNvSpPr/>
                  <p:nvPr/>
                </p:nvSpPr>
                <p:spPr>
                  <a:xfrm>
                    <a:off x="9639828" y="34689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4" name="Полилиния: фигура 43">
                    <a:extLst>
                      <a:ext uri="{FF2B5EF4-FFF2-40B4-BE49-F238E27FC236}">
                        <a16:creationId xmlns="" xmlns:a16="http://schemas.microsoft.com/office/drawing/2014/main" id="{98E52A12-642B-48B7-94BF-62586226FC37}"/>
                      </a:ext>
                    </a:extLst>
                  </p:cNvPr>
                  <p:cNvSpPr/>
                  <p:nvPr/>
                </p:nvSpPr>
                <p:spPr>
                  <a:xfrm>
                    <a:off x="9811278" y="34689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5" name="Полилиния: фигура 44">
                    <a:extLst>
                      <a:ext uri="{FF2B5EF4-FFF2-40B4-BE49-F238E27FC236}">
                        <a16:creationId xmlns="" xmlns:a16="http://schemas.microsoft.com/office/drawing/2014/main" id="{A8BD066B-7EFF-43C1-A90A-455A41547432}"/>
                      </a:ext>
                    </a:extLst>
                  </p:cNvPr>
                  <p:cNvSpPr/>
                  <p:nvPr/>
                </p:nvSpPr>
                <p:spPr>
                  <a:xfrm>
                    <a:off x="9811278" y="35547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DB672F5-BD58-4F4F-A6FE-6DFE374A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6FA96FBA-58C1-42CB-8846-4D7A873DBE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4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C1290771-E4AD-4A80-BFB2-6A536D40CE1D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5" y="353562"/>
            <a:ext cx="7274306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СОВЕРШЕНСТВОВАНИЕ УСЛОВИЙ ДЛЯ ЗАЩИТЫ ИНТЕРЕСОВ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ЗАЯВИТЕЛЕЙ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РАМКАХ ДОСУДЕБНОГО УРЕГУЛИРОВАНИЯ СПОРОВ И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СНИЖЕНИЕ КОНФЛИКТНОСТИ С ЗАЯВИТЕЛЯМИ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C1290771-E4AD-4A80-BFB2-6A536D40CE1D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313F8605-D949-409B-9D16-B5020ACF722F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xmlns="" id="{D418779F-23AC-4BC1-B63D-2252078280B1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40" name="Pentagon 16">
            <a:extLst>
              <a:ext uri="{FF2B5EF4-FFF2-40B4-BE49-F238E27FC236}">
                <a16:creationId xmlns:a16="http://schemas.microsoft.com/office/drawing/2014/main" xmlns="" id="{5ABC9710-98B5-46F9-8DE0-A9DA0B4D6782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xmlns="" id="{25B58226-ADDE-4DD4-ACB2-280E0C2FBA35}"/>
              </a:ext>
            </a:extLst>
          </p:cNvPr>
          <p:cNvSpPr/>
          <p:nvPr/>
        </p:nvSpPr>
        <p:spPr>
          <a:xfrm>
            <a:off x="947428" y="2486367"/>
            <a:ext cx="4417838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 ЕДИНОЙ ПРАВОПРИМЕНИТЕЛЬНОЙ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ПРАКТИКИ С УЧЕТОМ РАБОТЫ С ПРИЧИНАМИ ВОЗНИКНОВЕНИЯ СПОРОВ (ПВС)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751343D-FEDC-45DB-A77A-D0B7AA80AEF7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43" name="Pentagon 16">
            <a:extLst>
              <a:ext uri="{FF2B5EF4-FFF2-40B4-BE49-F238E27FC236}">
                <a16:creationId xmlns:a16="http://schemas.microsoft.com/office/drawing/2014/main" xmlns="" id="{290E483B-F626-4DD1-B7E0-EEB86468853B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3B74E9D-2B7B-4524-AC54-7B174E3E9FE2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45" name="Pentagon 16">
            <a:extLst>
              <a:ext uri="{FF2B5EF4-FFF2-40B4-BE49-F238E27FC236}">
                <a16:creationId xmlns:a16="http://schemas.microsoft.com/office/drawing/2014/main" xmlns="" id="{746C5DA7-F2A5-434C-9FD5-2C872DA5781C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B9A8D1F-52C3-449F-9BB3-D9C4CA666A25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xmlns="" id="{39029B2E-F643-4BE7-BED7-A9D1FEF2C048}"/>
              </a:ext>
            </a:extLst>
          </p:cNvPr>
          <p:cNvSpPr/>
          <p:nvPr/>
        </p:nvSpPr>
        <p:spPr>
          <a:xfrm>
            <a:off x="947428" y="3769884"/>
            <a:ext cx="4417838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СОЗДАНИЕ УДОБНЫХ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СЕРВИСОВ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ЦЕЛЬЮ ВЗАИМОДЕЙСТВИЯ С НАЛОГОВЫМИ ОРГАНАМИ В РАМКАХ ДОСУДЕБНОГО УРЕГУЛИРОВАНИЯ СПОРОВ</a:t>
            </a:r>
          </a:p>
        </p:txBody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xmlns="" id="{A7F7E5C5-7B9D-4C60-8986-192CB1984C60}"/>
              </a:ext>
            </a:extLst>
          </p:cNvPr>
          <p:cNvSpPr/>
          <p:nvPr/>
        </p:nvSpPr>
        <p:spPr>
          <a:xfrm>
            <a:off x="947428" y="5119720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ДОСУДЕБНЫХ (ВНЕСУДЕБНЫХ) СПОСОБОВ УРЕГУЛИРОВАНИЯ СПОРОВ</a:t>
            </a:r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xmlns="" id="{83109C43-5596-4139-A257-4F64CC790795}"/>
              </a:ext>
            </a:extLst>
          </p:cNvPr>
          <p:cNvSpPr/>
          <p:nvPr/>
        </p:nvSpPr>
        <p:spPr>
          <a:xfrm>
            <a:off x="6465577" y="1952836"/>
            <a:ext cx="5456765" cy="7571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cap="all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Автоматизация и улучшение сервисности, снижение конфликтности с </a:t>
            </a:r>
            <a:r>
              <a:rPr lang="ru-RU" sz="1600" b="1" cap="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заявителями</a:t>
            </a:r>
            <a:endParaRPr lang="ru-RU" sz="1600" b="1" cap="all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ru-RU" sz="1600" b="1" cap="all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1" name="Content Placeholder 5">
            <a:extLst>
              <a:ext uri="{FF2B5EF4-FFF2-40B4-BE49-F238E27FC236}">
                <a16:creationId xmlns:a16="http://schemas.microsoft.com/office/drawing/2014/main" xmlns="" id="{D82443B3-D77E-40E9-8298-2E75FE1AD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479701"/>
              </p:ext>
            </p:extLst>
          </p:nvPr>
        </p:nvGraphicFramePr>
        <p:xfrm>
          <a:off x="6096001" y="2852936"/>
          <a:ext cx="5826334" cy="385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Rectangle 29">
            <a:extLst>
              <a:ext uri="{FF2B5EF4-FFF2-40B4-BE49-F238E27FC236}">
                <a16:creationId xmlns:a16="http://schemas.microsoft.com/office/drawing/2014/main" xmlns="" id="{313F8605-D949-409B-9D16-B5020ACF722F}"/>
              </a:ext>
            </a:extLst>
          </p:cNvPr>
          <p:cNvSpPr/>
          <p:nvPr/>
        </p:nvSpPr>
        <p:spPr>
          <a:xfrm>
            <a:off x="10525991" y="2377733"/>
            <a:ext cx="1152128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ПЛАНОВОЕ ЗНАЧЕНИЕ </a:t>
            </a: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БОЛЕЕ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2BBA42-A59A-457A-AA68-495F0060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:a16="http://schemas.microsoft.com/office/drawing/2014/main" xmlns="" id="{EA60194C-6E92-4C74-BEA2-0ACE91A054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5" y="230452"/>
            <a:ext cx="7272807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ПОВЫШЕНИЕ ЭФФЕКТИВНОСТИ ИСПОЛЬЗОВАНИЯ ИНСТРУМЕНТОВ НАЛОГОВОГО АДМИНИСТРИРОВАНИЯ, НАПРАВЛЕННЫХ НА МОТИВИРОВАНИЕ НАЛОГОПЛАТЕЛЬЩИКОВ К ДОБРОВОЛЬНОЙ УПЛАТЕ НАЛОГОВ И СБОРОВ И ПРИМЕНЕНИЮ В СДЕЛКАХ ЦЕН, СООТВЕТСТВУЮЩИХ РЫНОЧНЫМ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5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F7BDC380-275D-4196-9A72-171728060D9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F7BDC380-275D-4196-9A72-171728060D91}"/>
              </a:ext>
            </a:extLst>
          </p:cNvPr>
          <p:cNvCxnSpPr>
            <a:cxnSpLocks/>
          </p:cNvCxnSpPr>
          <p:nvPr/>
        </p:nvCxnSpPr>
        <p:spPr>
          <a:xfrm>
            <a:off x="607132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9">
            <a:extLst>
              <a:ext uri="{FF2B5EF4-FFF2-40B4-BE49-F238E27FC236}">
                <a16:creationId xmlns="" xmlns:a16="http://schemas.microsoft.com/office/drawing/2014/main" id="{C02A69C5-B866-48E7-AC6E-BF13E1940649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47" name="Rectangle 29">
            <a:extLst>
              <a:ext uri="{FF2B5EF4-FFF2-40B4-BE49-F238E27FC236}">
                <a16:creationId xmlns="" xmlns:a16="http://schemas.microsoft.com/office/drawing/2014/main" id="{727CE39B-01B9-4FDF-A99A-12DD143DA4C5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48" name="Pentagon 16">
            <a:extLst>
              <a:ext uri="{FF2B5EF4-FFF2-40B4-BE49-F238E27FC236}">
                <a16:creationId xmlns="" xmlns:a16="http://schemas.microsoft.com/office/drawing/2014/main" id="{24B814AA-5562-4895-AB90-EE835EAF9FC4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9" name="Rectangle 29">
            <a:extLst>
              <a:ext uri="{FF2B5EF4-FFF2-40B4-BE49-F238E27FC236}">
                <a16:creationId xmlns="" xmlns:a16="http://schemas.microsoft.com/office/drawing/2014/main" id="{CB786E49-3A7C-4106-B268-0227FD644F06}"/>
              </a:ext>
            </a:extLst>
          </p:cNvPr>
          <p:cNvSpPr/>
          <p:nvPr/>
        </p:nvSpPr>
        <p:spPr>
          <a:xfrm>
            <a:off x="947428" y="2403268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ИСПОЛЬЗОВАНИЕ КРИТЕРИЕВ ОЦЕНКИ НАЛОГОВЫХ РИСКОВ ДЛЯ ЭФФЕКТИВНОГО ВЫЯВЛЕНИЯ НАЛОГОПЛАТЕЛЬЩИКОВ </a:t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КОНТРОЛИРУЕМЫХ СДЕЛОК, ПОПАДАЮЩИХ В ЗОНУ РИСКА НАРУШЕНИЯ НАЛОГОВОГО ЗАКОНОДАТЕЛЬСТВА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C4752D0-5542-47F7-A6D4-91C18B084938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60" name="Pentagon 16">
            <a:extLst>
              <a:ext uri="{FF2B5EF4-FFF2-40B4-BE49-F238E27FC236}">
                <a16:creationId xmlns="" xmlns:a16="http://schemas.microsoft.com/office/drawing/2014/main" id="{F376E41D-7383-4B42-A456-CD26A4FB0CF5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819CEF5-00B4-4EDF-9424-5A52975C210D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62" name="Pentagon 16">
            <a:extLst>
              <a:ext uri="{FF2B5EF4-FFF2-40B4-BE49-F238E27FC236}">
                <a16:creationId xmlns="" xmlns:a16="http://schemas.microsoft.com/office/drawing/2014/main" id="{F8E53E5F-86BD-4ABD-910F-124FBE5D8065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CD384E8-45F0-4AED-9894-8E03D67EDE66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64" name="Rectangle 29">
            <a:extLst>
              <a:ext uri="{FF2B5EF4-FFF2-40B4-BE49-F238E27FC236}">
                <a16:creationId xmlns="" xmlns:a16="http://schemas.microsoft.com/office/drawing/2014/main" id="{456D538F-BAE1-4D45-9483-A2348C5EBAFF}"/>
              </a:ext>
            </a:extLst>
          </p:cNvPr>
          <p:cNvSpPr/>
          <p:nvPr/>
        </p:nvSpPr>
        <p:spPr>
          <a:xfrm>
            <a:off x="947428" y="3603685"/>
            <a:ext cx="441783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И СОВЕРШЕНСТВОВАНИЕ МЕТОДОВ ПОБУЖДЕНИЯ НАЛОГОПЛАТЕЛЬЩИКОВ К ДОБРОВОЛЬНОМУ ИСПОЛНЕНИЮ НАЛОГОВЫХ ОБЯЗАТЕЛЬСТВ, В ТОМ ЧИСЛЕ ПУТЕМ СОВЕРШЕНСТВОВАНИЯ СИСТЕМЫ УПРАВЛЕНИЯ НАЛОГОВЫМИ РИСКАМИ </a:t>
            </a:r>
          </a:p>
        </p:txBody>
      </p:sp>
      <p:sp>
        <p:nvSpPr>
          <p:cNvPr id="65" name="Rectangle 29">
            <a:extLst>
              <a:ext uri="{FF2B5EF4-FFF2-40B4-BE49-F238E27FC236}">
                <a16:creationId xmlns="" xmlns:a16="http://schemas.microsoft.com/office/drawing/2014/main" id="{35018F9F-BA29-43B1-B38A-831B2A84041B}"/>
              </a:ext>
            </a:extLst>
          </p:cNvPr>
          <p:cNvSpPr/>
          <p:nvPr/>
        </p:nvSpPr>
        <p:spPr>
          <a:xfrm>
            <a:off x="947428" y="4953521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МЕХАНИЗМОВ РАСШИРЕННОГО ВЗАИМОДЕЙСТВИЯ </a:t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КРУПНЕЙШИМИ НАЛОГОПЛАТЕЛЬЩИКАМИ (ПЕРЕХОД НА НАЛОГОВЫЙ МОНИТОРИНГ, ЗАКЛЮЧЕНИЕ СОГЛАШЕНИЙ О ЦЕНООБРАЗОВАНИИ)</a:t>
            </a:r>
          </a:p>
        </p:txBody>
      </p:sp>
      <p:sp>
        <p:nvSpPr>
          <p:cNvPr id="66" name="Rectangle 29">
            <a:extLst>
              <a:ext uri="{FF2B5EF4-FFF2-40B4-BE49-F238E27FC236}">
                <a16:creationId xmlns="" xmlns:a16="http://schemas.microsoft.com/office/drawing/2014/main" id="{F7BFCE95-FBA4-40FC-BC5C-64C5086A0CF1}"/>
              </a:ext>
            </a:extLst>
          </p:cNvPr>
          <p:cNvSpPr/>
          <p:nvPr/>
        </p:nvSpPr>
        <p:spPr>
          <a:xfrm>
            <a:off x="6465577" y="1952836"/>
            <a:ext cx="5456765" cy="9787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ИНСТРУМЕНТОВ РИСК-АНАЛИЗА И ДИСТАНЦИОННОГО АВТОМАТИЗИРОВАННОГО КОНТРОЛЯ,  ДОБРОВОЛЬНОЕ ИСПОЛНЕНИЕ НАЛОГОПЛАТЕЛЬЩИКОМ СВОИХ ОБЯЗАТЕЛЬСТВ В ПОЛНОМ ОБЪЕМЕ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345643C5-6038-477E-8CE8-340680D1350E}"/>
              </a:ext>
            </a:extLst>
          </p:cNvPr>
          <p:cNvSpPr/>
          <p:nvPr/>
        </p:nvSpPr>
        <p:spPr>
          <a:xfrm>
            <a:off x="10860234" y="2864152"/>
            <a:ext cx="985462" cy="34627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4D25FD82-4C6E-492B-A061-4D5268FB0337}"/>
              </a:ext>
            </a:extLst>
          </p:cNvPr>
          <p:cNvSpPr/>
          <p:nvPr/>
        </p:nvSpPr>
        <p:spPr>
          <a:xfrm>
            <a:off x="6582847" y="6315707"/>
            <a:ext cx="553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выездных налоговых проверок (тысяч)</a:t>
            </a:r>
          </a:p>
          <a:p>
            <a:endParaRPr lang="ru-RU" sz="200" dirty="0">
              <a:solidFill>
                <a:schemeClr val="tx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Эффективность налоговых проверок (доначислено на 1 выездную проверку, млн рублей)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D55CE1DE-1FE5-4642-AA22-FF3F4C7222DE}"/>
              </a:ext>
            </a:extLst>
          </p:cNvPr>
          <p:cNvGrpSpPr/>
          <p:nvPr/>
        </p:nvGrpSpPr>
        <p:grpSpPr>
          <a:xfrm>
            <a:off x="6312024" y="6438163"/>
            <a:ext cx="224485" cy="204781"/>
            <a:chOff x="6215268" y="6438163"/>
            <a:chExt cx="367579" cy="204781"/>
          </a:xfrm>
        </p:grpSpPr>
        <p:cxnSp>
          <p:nvCxnSpPr>
            <p:cNvPr id="73" name="Прямая соединительная линия 72">
              <a:extLst>
                <a:ext uri="{FF2B5EF4-FFF2-40B4-BE49-F238E27FC236}">
                  <a16:creationId xmlns="" xmlns:a16="http://schemas.microsoft.com/office/drawing/2014/main" id="{191B0A06-EE52-47F3-BCC4-B85A9F600889}"/>
                </a:ext>
              </a:extLst>
            </p:cNvPr>
            <p:cNvCxnSpPr>
              <a:cxnSpLocks/>
            </p:cNvCxnSpPr>
            <p:nvPr/>
          </p:nvCxnSpPr>
          <p:spPr>
            <a:xfrm>
              <a:off x="6215268" y="6438163"/>
              <a:ext cx="367579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="" xmlns:a16="http://schemas.microsoft.com/office/drawing/2014/main" id="{4B843CE1-73EF-452F-B688-8B191C4CED1F}"/>
                </a:ext>
              </a:extLst>
            </p:cNvPr>
            <p:cNvCxnSpPr>
              <a:cxnSpLocks/>
            </p:cNvCxnSpPr>
            <p:nvPr/>
          </p:nvCxnSpPr>
          <p:spPr>
            <a:xfrm>
              <a:off x="6215268" y="6642944"/>
              <a:ext cx="367579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06B5AC97-BF71-463C-84DC-AEE6628654AD}"/>
              </a:ext>
            </a:extLst>
          </p:cNvPr>
          <p:cNvSpPr/>
          <p:nvPr/>
        </p:nvSpPr>
        <p:spPr>
          <a:xfrm>
            <a:off x="6381583" y="5413042"/>
            <a:ext cx="758875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2018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C46D59DE-3CC5-4634-96FC-3D971330AD31}"/>
              </a:ext>
            </a:extLst>
          </p:cNvPr>
          <p:cNvSpPr/>
          <p:nvPr/>
        </p:nvSpPr>
        <p:spPr>
          <a:xfrm>
            <a:off x="7565849" y="5380384"/>
            <a:ext cx="758875" cy="46423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2019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5E63FDE-411C-4409-A8C5-B94261E226E7}"/>
              </a:ext>
            </a:extLst>
          </p:cNvPr>
          <p:cNvSpPr/>
          <p:nvPr/>
        </p:nvSpPr>
        <p:spPr>
          <a:xfrm>
            <a:off x="8781905" y="5413042"/>
            <a:ext cx="793950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2020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B3404BF2-0A28-46FE-A7AC-F3055CD76E21}"/>
              </a:ext>
            </a:extLst>
          </p:cNvPr>
          <p:cNvSpPr/>
          <p:nvPr/>
        </p:nvSpPr>
        <p:spPr>
          <a:xfrm>
            <a:off x="10018574" y="5381745"/>
            <a:ext cx="793950" cy="4642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2021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B3404BF2-0A28-46FE-A7AC-F3055CD76E21}"/>
              </a:ext>
            </a:extLst>
          </p:cNvPr>
          <p:cNvSpPr/>
          <p:nvPr/>
        </p:nvSpPr>
        <p:spPr>
          <a:xfrm>
            <a:off x="10990682" y="5413042"/>
            <a:ext cx="793950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2022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55154BBC-E93B-4FF8-93D7-E0866B149BF6}"/>
              </a:ext>
            </a:extLst>
          </p:cNvPr>
          <p:cNvCxnSpPr>
            <a:cxnSpLocks/>
            <a:endCxn id="80" idx="2"/>
          </p:cNvCxnSpPr>
          <p:nvPr/>
        </p:nvCxnSpPr>
        <p:spPr>
          <a:xfrm>
            <a:off x="10416480" y="4813314"/>
            <a:ext cx="864096" cy="6363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D07AF102-005E-484A-A294-216D74744FB6}"/>
              </a:ext>
            </a:extLst>
          </p:cNvPr>
          <p:cNvCxnSpPr>
            <a:cxnSpLocks/>
          </p:cNvCxnSpPr>
          <p:nvPr/>
        </p:nvCxnSpPr>
        <p:spPr>
          <a:xfrm>
            <a:off x="10344472" y="3592066"/>
            <a:ext cx="1086561" cy="5135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98ED04B7-3E12-4D86-9D31-7C0044E2206D}"/>
              </a:ext>
            </a:extLst>
          </p:cNvPr>
          <p:cNvCxnSpPr/>
          <p:nvPr/>
        </p:nvCxnSpPr>
        <p:spPr>
          <a:xfrm flipH="1">
            <a:off x="11119157" y="4902487"/>
            <a:ext cx="1652" cy="105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72214D4-ADB2-4D03-A55A-0F62E5FE899C}"/>
              </a:ext>
            </a:extLst>
          </p:cNvPr>
          <p:cNvSpPr txBox="1"/>
          <p:nvPr/>
        </p:nvSpPr>
        <p:spPr>
          <a:xfrm>
            <a:off x="10691880" y="3280937"/>
            <a:ext cx="1252365" cy="22007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5,0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0031B4D-D98E-4DF3-BBDC-5EB5655D9C09}"/>
              </a:ext>
            </a:extLst>
          </p:cNvPr>
          <p:cNvSpPr txBox="1"/>
          <p:nvPr/>
        </p:nvSpPr>
        <p:spPr>
          <a:xfrm>
            <a:off x="10992544" y="4470980"/>
            <a:ext cx="853739" cy="22855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8,0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4AFF5FEE-340D-4BA5-B34C-942B912CFF6C}"/>
              </a:ext>
            </a:extLst>
          </p:cNvPr>
          <p:cNvSpPr/>
          <p:nvPr/>
        </p:nvSpPr>
        <p:spPr>
          <a:xfrm>
            <a:off x="11280576" y="4748280"/>
            <a:ext cx="257337" cy="2573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EB7F234F-E85B-46C7-91A6-A7466C0D552C}"/>
              </a:ext>
            </a:extLst>
          </p:cNvPr>
          <p:cNvSpPr/>
          <p:nvPr/>
        </p:nvSpPr>
        <p:spPr>
          <a:xfrm>
            <a:off x="11203259" y="3514749"/>
            <a:ext cx="257337" cy="2573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3" name="Диаграмма 82">
            <a:extLst>
              <a:ext uri="{FF2B5EF4-FFF2-40B4-BE49-F238E27FC236}">
                <a16:creationId xmlns="" xmlns:a16="http://schemas.microsoft.com/office/drawing/2014/main" id="{9BA7185A-3260-425B-A274-D956A0726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380881"/>
              </p:ext>
            </p:extLst>
          </p:nvPr>
        </p:nvGraphicFramePr>
        <p:xfrm>
          <a:off x="6138759" y="3479800"/>
          <a:ext cx="4853785" cy="246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4" name="Диаграмма 83">
            <a:extLst>
              <a:ext uri="{FF2B5EF4-FFF2-40B4-BE49-F238E27FC236}">
                <a16:creationId xmlns="" xmlns:a16="http://schemas.microsoft.com/office/drawing/2014/main" id="{349AB4FF-BE64-4170-9C96-09F5E4848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811993"/>
              </p:ext>
            </p:extLst>
          </p:nvPr>
        </p:nvGraphicFramePr>
        <p:xfrm>
          <a:off x="6046765" y="3168173"/>
          <a:ext cx="4844237" cy="283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3486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BDF44E1-E8A9-45BB-B3F4-46540A8F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287221F0-424E-42E4-988D-C14D6A9DE8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5" y="107341"/>
            <a:ext cx="7272807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ПОВЫШЕНИЕ ЭФФЕКТИВНОСТИ КОНТРОЛЬНЫХ МЕРОПРИЯТИЙ ЗА ВАЛЮТНЫМИ ОПЕРАЦИЯМИ, А ТАКЖЕ ОРГАНИЗАЦИЯ УЧЕТА И КОНТРОЛЯ ЗА ПРЕДСТАВЛЕНИЕМ РЕЗИДЕНТАМИ УВЕДОМЛЕНИЙ О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СЧЕТАХ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(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ВКЛАДАХ)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БАНКАХ И ИНЫХ ОРГАНИЗАЦИЯХ ФИНАНСОВОГО РЫНКА, РАСПОЛОЖЕННЫХ ЗА ПРЕДЕЛАМИ РФ, И ОТЧЕТОВ О ДВИЖЕНИИ СРЕДСТВ ПО НИМ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="" xmlns:a16="http://schemas.microsoft.com/office/drawing/2014/main" id="{BF7A8AF4-FBE3-4F3B-BBDE-A4D541843039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="" xmlns:a16="http://schemas.microsoft.com/office/drawing/2014/main" id="{AD8F2144-0736-4512-A287-D50F8891F65C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="" xmlns:a16="http://schemas.microsoft.com/office/drawing/2014/main" id="{76B0BD24-C49A-46E6-92F0-B1F86C4D07C9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="" xmlns:a16="http://schemas.microsoft.com/office/drawing/2014/main" id="{19599A27-720C-4F3A-98F3-95205CF4143E}"/>
              </a:ext>
            </a:extLst>
          </p:cNvPr>
          <p:cNvSpPr/>
          <p:nvPr/>
        </p:nvSpPr>
        <p:spPr>
          <a:xfrm>
            <a:off x="947428" y="2320168"/>
            <a:ext cx="441783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МЕХАНИЗМА ВЫЯВЛЕНИЯ НАРУШЕНИЙ ВАЛЮТНОГО ЗАКОНОДАТЕЛЬСТВА С ИСПОЛЬЗОВАНИЕМ РИСК-ОРИЕНТИРОВАННОГО ПОДХОДА К ОТБОРУ ОБЪЕКТОВ ДЛЯ ПРОВЕДЕНИЯ ПРОВЕРОК, ЧТО ПОЗВОЛИТ СНИЗИТЬ КОЛИЧЕСТВО ПРОВЕРОК, ПОВЫСИВ ПРИ ЭТОМ ИХ РЕЗУЛЬТАТИВНОСТЬ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CB194C-F6A5-443A-AE9A-0678C507741C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="" xmlns:a16="http://schemas.microsoft.com/office/drawing/2014/main" id="{4D09ED69-5A1D-4529-9498-3AE3D10004AD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F27D172-59FD-4B53-BB20-6190007F9FD8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8" name="Rectangle 29">
            <a:extLst>
              <a:ext uri="{FF2B5EF4-FFF2-40B4-BE49-F238E27FC236}">
                <a16:creationId xmlns="" xmlns:a16="http://schemas.microsoft.com/office/drawing/2014/main" id="{B6B31FE9-9951-46FE-96E3-5CEACC0FCCCC}"/>
              </a:ext>
            </a:extLst>
          </p:cNvPr>
          <p:cNvSpPr/>
          <p:nvPr/>
        </p:nvSpPr>
        <p:spPr>
          <a:xfrm>
            <a:off x="947428" y="3852984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АВТОМАТИЗАЦИЯ ОРГАНИЗАЦИИ И ПРОВЕДЕНИЯ МЕРОПРИЯТИЙ ВАЛЮТНОГО КОНТРОЛЯ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="" xmlns:a16="http://schemas.microsoft.com/office/drawing/2014/main" id="{93B46449-B21C-4427-A607-0E66DDBF4868}"/>
              </a:ext>
            </a:extLst>
          </p:cNvPr>
          <p:cNvSpPr/>
          <p:nvPr/>
        </p:nvSpPr>
        <p:spPr>
          <a:xfrm>
            <a:off x="6465577" y="1952836"/>
            <a:ext cx="5456765" cy="7571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ДОСТИЖЕНИЕ ЗАЯВЛЕННОГО УРОВНЯ ЗНАЧЕНИЯ ПОКАЗАТЕЛЯ РЕЗУЛЬТАТИВНОСТИ  ПРОВЕРОК СОБЛЮДЕНИЯ ВАЛЮТНОГО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ЗАКОНОДАТЕЛЬСТВА, %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BFBF09C-74F9-4ED6-8F40-4FE605B5A88C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ontent Placeholder 5">
            <a:extLst>
              <a:ext uri="{FF2B5EF4-FFF2-40B4-BE49-F238E27FC236}">
                <a16:creationId xmlns="" xmlns:a16="http://schemas.microsoft.com/office/drawing/2014/main" id="{7E532A5C-1F1D-4CCA-AB45-36B2B61E0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111421"/>
              </p:ext>
            </p:extLst>
          </p:nvPr>
        </p:nvGraphicFramePr>
        <p:xfrm>
          <a:off x="6168008" y="2960276"/>
          <a:ext cx="5826334" cy="389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Pentagon 16">
            <a:extLst>
              <a:ext uri="{FF2B5EF4-FFF2-40B4-BE49-F238E27FC236}">
                <a16:creationId xmlns="" xmlns:a16="http://schemas.microsoft.com/office/drawing/2014/main" id="{BDE1B7F9-8979-46F6-9466-5806728C3E85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6C06E34-7176-462F-8C09-059AF8180460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35" name="Rectangle 29">
            <a:extLst>
              <a:ext uri="{FF2B5EF4-FFF2-40B4-BE49-F238E27FC236}">
                <a16:creationId xmlns="" xmlns:a16="http://schemas.microsoft.com/office/drawing/2014/main" id="{43E6C83E-9D81-46CB-A23B-EDF9AD20EECB}"/>
              </a:ext>
            </a:extLst>
          </p:cNvPr>
          <p:cNvSpPr/>
          <p:nvPr/>
        </p:nvSpPr>
        <p:spPr>
          <a:xfrm>
            <a:off x="947428" y="5119720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ИНФОРМАЦИОННОГО ВЗАИМОДЕЙСТВИЯ ОРГАНОВ И АГЕНТОВ ВАЛЮТНОГО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413356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946EBCE-33FB-49A2-B1E5-10E8BD80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A577C0BF-4CB9-4DBC-A288-CF6012A07A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5" y="599783"/>
            <a:ext cx="72728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СОВЕРШЕНСТВОВАНИЕ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МЕР ПО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ПРОТИВОДЕЙСТВИЮ КОРРУПЦИИ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7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="" xmlns:a16="http://schemas.microsoft.com/office/drawing/2014/main" id="{89996FEA-77B8-4B27-8516-B134F805C66A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="" xmlns:a16="http://schemas.microsoft.com/office/drawing/2014/main" id="{49641C10-DF81-4CE0-846C-AF874B1FB223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="" xmlns:a16="http://schemas.microsoft.com/office/drawing/2014/main" id="{B415DE1C-C1AA-4E25-9BD6-985F9E1B4141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="" xmlns:a16="http://schemas.microsoft.com/office/drawing/2014/main" id="{CB8209D2-EDFE-43FD-A21C-CEE0F4AA2A5F}"/>
              </a:ext>
            </a:extLst>
          </p:cNvPr>
          <p:cNvSpPr/>
          <p:nvPr/>
        </p:nvSpPr>
        <p:spPr>
          <a:xfrm>
            <a:off x="947428" y="2403268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АВТОМАТИЗИРОВАННЫХ СИСТЕМ НАЛОГОВОГО АДМИНИСТРИРОВАНИЯ И ДИСТАНЦИОННЫХ МЕХАНИЗМОВ ВЗАИМОДЕЙСТВИЯ С НАЛОГОПЛАТЕЛЬЩИКАМИ И ПЛАТЕЛЬЩИКАМИ СТРАХОВЫХ ВЗНОСОВ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07E1056-AD55-4D80-AD70-7A6CB7A5745A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="" xmlns:a16="http://schemas.microsoft.com/office/drawing/2014/main" id="{042B9F97-8440-4B3F-BD50-F15AD1AC309E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78C4CC-BDBE-4C0A-97FF-0D451597B0DF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8" name="Rectangle 29">
            <a:extLst>
              <a:ext uri="{FF2B5EF4-FFF2-40B4-BE49-F238E27FC236}">
                <a16:creationId xmlns="" xmlns:a16="http://schemas.microsoft.com/office/drawing/2014/main" id="{688D45EF-0B76-42E0-AC9D-5C776CBD08D9}"/>
              </a:ext>
            </a:extLst>
          </p:cNvPr>
          <p:cNvSpPr/>
          <p:nvPr/>
        </p:nvSpPr>
        <p:spPr>
          <a:xfrm>
            <a:off x="947428" y="3686785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УРОВНЯ ПРАВОСОЗНАНИЯ ГОСУДАРСТВЕННЫХ ГРАЖДАНСКИХ СЛУЖАЩИХ ФНС РОССИИ  И ВНЕДРЕНИЕ АНТИКОРРУПЦИОННЫХ СТАНДАРТОВ ПОВЕДЕНИЯ, ОСНОВАННЫХ НА ЗНАНИИ ОБЩИХ ПРАВ И ОБЯЗАННОСТЕЙ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="" xmlns:a16="http://schemas.microsoft.com/office/drawing/2014/main" id="{6569491D-2C92-41A1-B13F-0C388431C8F0}"/>
              </a:ext>
            </a:extLst>
          </p:cNvPr>
          <p:cNvSpPr/>
          <p:nvPr/>
        </p:nvSpPr>
        <p:spPr>
          <a:xfrm>
            <a:off x="6465577" y="1952836"/>
            <a:ext cx="5456765" cy="9787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СОХРАНЕНИЕ ВЫСОКОЙ ДОЛИ НАЛОГОПЛАТЕЛЬЩИКОВ, ДАЮЩИХ ВЫСОКИЙ УРОВЕНЬ ОЦЕНКИ РАБОТЕ, ПРОВОДИМОЙ ФНС  РОССИИ ПО ПРОТИВОДЕЙСТВИЮ КОРРУПЦИИ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*, %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80C213CD-CF7E-4E8B-A231-5CE3FF28E190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5">
            <a:extLst>
              <a:ext uri="{FF2B5EF4-FFF2-40B4-BE49-F238E27FC236}">
                <a16:creationId xmlns="" xmlns:a16="http://schemas.microsoft.com/office/drawing/2014/main" id="{176F5468-A9AA-4002-9F5D-78D5818F6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84187"/>
              </p:ext>
            </p:extLst>
          </p:nvPr>
        </p:nvGraphicFramePr>
        <p:xfrm>
          <a:off x="6096001" y="2983219"/>
          <a:ext cx="5826334" cy="365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Pentagon 16">
            <a:extLst>
              <a:ext uri="{FF2B5EF4-FFF2-40B4-BE49-F238E27FC236}">
                <a16:creationId xmlns="" xmlns:a16="http://schemas.microsoft.com/office/drawing/2014/main" id="{A931FAE3-0345-4408-B456-013FB6763BB9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D858EFA-7A1D-4B0F-ACFC-BC62471B8BD7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="" xmlns:a16="http://schemas.microsoft.com/office/drawing/2014/main" id="{91258C91-5D03-4879-BDBA-7A2C035626FF}"/>
              </a:ext>
            </a:extLst>
          </p:cNvPr>
          <p:cNvSpPr/>
          <p:nvPr/>
        </p:nvSpPr>
        <p:spPr>
          <a:xfrm>
            <a:off x="947428" y="5036621"/>
            <a:ext cx="4417838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 У ГОСУДАРСТВЕННЫХ ГРАЖДАНСКИХ СЛУЖАЩИХ ФНС РОССИИ НЕГАТИВНОГО ОТНОШЕНИЯ К КОРРУПЦИИ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10FE995-DC1E-40C8-84E0-40FD567A0C43}"/>
              </a:ext>
            </a:extLst>
          </p:cNvPr>
          <p:cNvSpPr/>
          <p:nvPr/>
        </p:nvSpPr>
        <p:spPr>
          <a:xfrm>
            <a:off x="6582847" y="6497708"/>
            <a:ext cx="55356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* — по данным </a:t>
            </a:r>
            <a:r>
              <a:rPr lang="ru-RU" sz="1100" dirty="0" err="1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online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-анкетирования на официальном Интернет-сайте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932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946EBCE-33FB-49A2-B1E5-10E8BD80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A577C0BF-4CB9-4DBC-A288-CF6012A07A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5" y="599783"/>
            <a:ext cx="72728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ru-RU" cap="all" dirty="0"/>
              <a:t>Внедрение принципов и культуры человекоцентричности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="" xmlns:a16="http://schemas.microsoft.com/office/drawing/2014/main" id="{89996FEA-77B8-4B27-8516-B134F805C66A}"/>
              </a:ext>
            </a:extLst>
          </p:cNvPr>
          <p:cNvSpPr/>
          <p:nvPr/>
        </p:nvSpPr>
        <p:spPr>
          <a:xfrm>
            <a:off x="335360" y="1520788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="" xmlns:a16="http://schemas.microsoft.com/office/drawing/2014/main" id="{49641C10-DF81-4CE0-846C-AF874B1FB223}"/>
              </a:ext>
            </a:extLst>
          </p:cNvPr>
          <p:cNvSpPr/>
          <p:nvPr/>
        </p:nvSpPr>
        <p:spPr>
          <a:xfrm>
            <a:off x="6477349" y="1520788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="" xmlns:a16="http://schemas.microsoft.com/office/drawing/2014/main" id="{B415DE1C-C1AA-4E25-9BD6-985F9E1B4141}"/>
              </a:ext>
            </a:extLst>
          </p:cNvPr>
          <p:cNvSpPr/>
          <p:nvPr/>
        </p:nvSpPr>
        <p:spPr>
          <a:xfrm>
            <a:off x="13206" y="1874435"/>
            <a:ext cx="6084000" cy="8280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="" xmlns:a16="http://schemas.microsoft.com/office/drawing/2014/main" id="{CB8209D2-EDFE-43FD-A21C-CEE0F4AA2A5F}"/>
              </a:ext>
            </a:extLst>
          </p:cNvPr>
          <p:cNvSpPr/>
          <p:nvPr/>
        </p:nvSpPr>
        <p:spPr>
          <a:xfrm>
            <a:off x="991071" y="2044230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cap="all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разработка концепции системы обратной связи и мониторинга сервисов ФНС России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07E1056-AD55-4D80-AD70-7A6CB7A5745A}"/>
              </a:ext>
            </a:extLst>
          </p:cNvPr>
          <p:cNvSpPr txBox="1"/>
          <p:nvPr/>
        </p:nvSpPr>
        <p:spPr>
          <a:xfrm>
            <a:off x="26920" y="173681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="" xmlns:a16="http://schemas.microsoft.com/office/drawing/2014/main" id="{042B9F97-8440-4B3F-BD50-F15AD1AC309E}"/>
              </a:ext>
            </a:extLst>
          </p:cNvPr>
          <p:cNvSpPr/>
          <p:nvPr/>
        </p:nvSpPr>
        <p:spPr>
          <a:xfrm>
            <a:off x="-3010" y="2870093"/>
            <a:ext cx="6084000" cy="8280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78C4CC-BDBE-4C0A-97FF-0D451597B0DF}"/>
              </a:ext>
            </a:extLst>
          </p:cNvPr>
          <p:cNvSpPr txBox="1"/>
          <p:nvPr/>
        </p:nvSpPr>
        <p:spPr>
          <a:xfrm>
            <a:off x="26919" y="2754129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8" name="Rectangle 29">
            <a:extLst>
              <a:ext uri="{FF2B5EF4-FFF2-40B4-BE49-F238E27FC236}">
                <a16:creationId xmlns="" xmlns:a16="http://schemas.microsoft.com/office/drawing/2014/main" id="{688D45EF-0B76-42E0-AC9D-5C776CBD08D9}"/>
              </a:ext>
            </a:extLst>
          </p:cNvPr>
          <p:cNvSpPr/>
          <p:nvPr/>
        </p:nvSpPr>
        <p:spPr>
          <a:xfrm>
            <a:off x="947428" y="2833231"/>
            <a:ext cx="4767224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cap="all" dirty="0">
                <a:latin typeface="Roboto Condensed" panose="020B0604020202020204" charset="0"/>
                <a:ea typeface="Roboto Condensed" panose="020B0604020202020204" charset="0"/>
              </a:rPr>
              <a:t>исследование пользовательского опыта сервисов ФНС России, включающее построение карты клиентского пути, формирование профиля клиентского сегмента, описание жизненной ситуации и рекомендаций по улучшению пользовательского опыта</a:t>
            </a:r>
            <a:endParaRPr lang="ru-RU" sz="1200" cap="all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="" xmlns:a16="http://schemas.microsoft.com/office/drawing/2014/main" id="{6569491D-2C92-41A1-B13F-0C388431C8F0}"/>
              </a:ext>
            </a:extLst>
          </p:cNvPr>
          <p:cNvSpPr/>
          <p:nvPr/>
        </p:nvSpPr>
        <p:spPr>
          <a:xfrm>
            <a:off x="6465577" y="1952836"/>
            <a:ext cx="5723414" cy="5355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cap="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ДОСТИЖЕНИЕ УРОВНЯ ЭФФЕКТИВНОСТИ ОРГАНИЗАЦИОННОЙ СРЕДЫ ВНУТРИ И ВОВНЕ ФНС РОССИИ, %</a:t>
            </a:r>
            <a:endParaRPr lang="ru-RU" sz="1600" b="1" cap="all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80C213CD-CF7E-4E8B-A231-5CE3FF28E190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entagon 16">
            <a:extLst>
              <a:ext uri="{FF2B5EF4-FFF2-40B4-BE49-F238E27FC236}">
                <a16:creationId xmlns="" xmlns:a16="http://schemas.microsoft.com/office/drawing/2014/main" id="{A931FAE3-0345-4408-B456-013FB6763BB9}"/>
              </a:ext>
            </a:extLst>
          </p:cNvPr>
          <p:cNvSpPr/>
          <p:nvPr/>
        </p:nvSpPr>
        <p:spPr>
          <a:xfrm>
            <a:off x="-15473" y="3859700"/>
            <a:ext cx="6084000" cy="8280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D858EFA-7A1D-4B0F-ACFC-BC62471B8BD7}"/>
              </a:ext>
            </a:extLst>
          </p:cNvPr>
          <p:cNvSpPr txBox="1"/>
          <p:nvPr/>
        </p:nvSpPr>
        <p:spPr>
          <a:xfrm>
            <a:off x="33810" y="371703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="" xmlns:a16="http://schemas.microsoft.com/office/drawing/2014/main" id="{91258C91-5D03-4879-BDBA-7A2C035626FF}"/>
              </a:ext>
            </a:extLst>
          </p:cNvPr>
          <p:cNvSpPr/>
          <p:nvPr/>
        </p:nvSpPr>
        <p:spPr>
          <a:xfrm>
            <a:off x="991071" y="4181243"/>
            <a:ext cx="4417838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cap="all" dirty="0">
                <a:latin typeface="Roboto Condensed" panose="020B0604020202020204" charset="0"/>
                <a:ea typeface="Roboto Condensed" panose="020B0604020202020204" charset="0"/>
              </a:rPr>
              <a:t>разработка стандарта коммуникаций ФНС России</a:t>
            </a:r>
            <a:endParaRPr lang="ru-RU" sz="1200" cap="all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Pentagon 16">
            <a:extLst>
              <a:ext uri="{FF2B5EF4-FFF2-40B4-BE49-F238E27FC236}">
                <a16:creationId xmlns="" xmlns:a16="http://schemas.microsoft.com/office/drawing/2014/main" id="{A931FAE3-0345-4408-B456-013FB6763BB9}"/>
              </a:ext>
            </a:extLst>
          </p:cNvPr>
          <p:cNvSpPr/>
          <p:nvPr/>
        </p:nvSpPr>
        <p:spPr>
          <a:xfrm>
            <a:off x="-3010" y="5881542"/>
            <a:ext cx="6084000" cy="8280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D858EFA-7A1D-4B0F-ACFC-BC62471B8BD7}"/>
              </a:ext>
            </a:extLst>
          </p:cNvPr>
          <p:cNvSpPr txBox="1"/>
          <p:nvPr/>
        </p:nvSpPr>
        <p:spPr>
          <a:xfrm>
            <a:off x="-9026" y="5745950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5</a:t>
            </a:r>
          </a:p>
        </p:txBody>
      </p:sp>
      <p:sp>
        <p:nvSpPr>
          <p:cNvPr id="38" name="Pentagon 16">
            <a:extLst>
              <a:ext uri="{FF2B5EF4-FFF2-40B4-BE49-F238E27FC236}">
                <a16:creationId xmlns="" xmlns:a16="http://schemas.microsoft.com/office/drawing/2014/main" id="{A931FAE3-0345-4408-B456-013FB6763BB9}"/>
              </a:ext>
            </a:extLst>
          </p:cNvPr>
          <p:cNvSpPr/>
          <p:nvPr/>
        </p:nvSpPr>
        <p:spPr>
          <a:xfrm>
            <a:off x="-7490" y="4885636"/>
            <a:ext cx="6084000" cy="8280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D858EFA-7A1D-4B0F-ACFC-BC62471B8BD7}"/>
              </a:ext>
            </a:extLst>
          </p:cNvPr>
          <p:cNvSpPr txBox="1"/>
          <p:nvPr/>
        </p:nvSpPr>
        <p:spPr>
          <a:xfrm>
            <a:off x="-24680" y="47513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4</a:t>
            </a:r>
            <a:endParaRPr lang="ru-RU" sz="72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0" name="Rectangle 29">
            <a:extLst>
              <a:ext uri="{FF2B5EF4-FFF2-40B4-BE49-F238E27FC236}">
                <a16:creationId xmlns="" xmlns:a16="http://schemas.microsoft.com/office/drawing/2014/main" id="{91258C91-5D03-4879-BDBA-7A2C035626FF}"/>
              </a:ext>
            </a:extLst>
          </p:cNvPr>
          <p:cNvSpPr/>
          <p:nvPr/>
        </p:nvSpPr>
        <p:spPr>
          <a:xfrm>
            <a:off x="991144" y="5004170"/>
            <a:ext cx="4417838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cap="all" dirty="0">
                <a:latin typeface="Roboto Condensed" panose="020B0604020202020204" charset="0"/>
                <a:ea typeface="Roboto Condensed" panose="020B0604020202020204" charset="0"/>
              </a:rPr>
              <a:t>формирование рекомендаций по совершенствованию рабочих процессов, системы принятия решений и микроклимата ФНС России</a:t>
            </a:r>
            <a:endParaRPr lang="ru-RU" sz="1200" cap="all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1" name="Rectangle 29">
            <a:extLst>
              <a:ext uri="{FF2B5EF4-FFF2-40B4-BE49-F238E27FC236}">
                <a16:creationId xmlns="" xmlns:a16="http://schemas.microsoft.com/office/drawing/2014/main" id="{91258C91-5D03-4879-BDBA-7A2C035626FF}"/>
              </a:ext>
            </a:extLst>
          </p:cNvPr>
          <p:cNvSpPr/>
          <p:nvPr/>
        </p:nvSpPr>
        <p:spPr>
          <a:xfrm>
            <a:off x="966091" y="5949194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cap="all" dirty="0">
                <a:latin typeface="Roboto Condensed" panose="020B0604020202020204" charset="0"/>
                <a:ea typeface="Roboto Condensed" panose="020B0604020202020204" charset="0"/>
              </a:rPr>
              <a:t>проведение мероприятий по организационному развитию и психологическому консультированию: групповая и индивидуальная работа с руководителями </a:t>
            </a:r>
            <a:r>
              <a:rPr lang="ru-RU" sz="1200" cap="all" dirty="0" smtClean="0">
                <a:latin typeface="Roboto Condensed" panose="020B0604020202020204" charset="0"/>
                <a:ea typeface="Roboto Condensed" panose="020B0604020202020204" charset="0"/>
              </a:rPr>
              <a:t>ЦА ФНС </a:t>
            </a:r>
            <a:r>
              <a:rPr lang="ru-RU" sz="1200" cap="all" dirty="0">
                <a:latin typeface="Roboto Condensed" panose="020B0604020202020204" charset="0"/>
                <a:ea typeface="Roboto Condensed" panose="020B0604020202020204" charset="0"/>
              </a:rPr>
              <a:t>России и территориальных налоговых органов</a:t>
            </a:r>
            <a:endParaRPr lang="ru-RU" sz="1200" cap="all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D95BE46-2791-46F7-B0C7-53DB1EC65001}"/>
              </a:ext>
            </a:extLst>
          </p:cNvPr>
          <p:cNvSpPr/>
          <p:nvPr/>
        </p:nvSpPr>
        <p:spPr>
          <a:xfrm>
            <a:off x="7511979" y="2960948"/>
            <a:ext cx="2844313" cy="2699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="" xmlns:a16="http://schemas.microsoft.com/office/drawing/2014/main" id="{112267DD-A71F-45AB-B1E0-6DF334C523D3}"/>
              </a:ext>
            </a:extLst>
          </p:cNvPr>
          <p:cNvSpPr txBox="1">
            <a:spLocks/>
          </p:cNvSpPr>
          <p:nvPr/>
        </p:nvSpPr>
        <p:spPr>
          <a:xfrm>
            <a:off x="7512627" y="3274318"/>
            <a:ext cx="2843666" cy="1813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42900" algn="l"/>
              </a:tabLst>
            </a:pP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НЕ МЕНЕЕ</a:t>
            </a:r>
          </a:p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75</a:t>
            </a:r>
          </a:p>
        </p:txBody>
      </p:sp>
      <p:sp>
        <p:nvSpPr>
          <p:cNvPr id="42" name="Rectangle 29">
            <a:extLst>
              <a:ext uri="{FF2B5EF4-FFF2-40B4-BE49-F238E27FC236}">
                <a16:creationId xmlns="" xmlns:a16="http://schemas.microsoft.com/office/drawing/2014/main" id="{89996FEA-77B8-4B27-8516-B134F805C66A}"/>
              </a:ext>
            </a:extLst>
          </p:cNvPr>
          <p:cNvSpPr/>
          <p:nvPr/>
        </p:nvSpPr>
        <p:spPr>
          <a:xfrm>
            <a:off x="8613337" y="4857936"/>
            <a:ext cx="831035" cy="3139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2022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6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8">
            <a:extLst>
              <a:ext uri="{FF2B5EF4-FFF2-40B4-BE49-F238E27FC236}">
                <a16:creationId xmlns="" xmlns:a16="http://schemas.microsoft.com/office/drawing/2014/main" id="{B661B58D-F3C4-4CDF-B687-5ED53586E698}"/>
              </a:ext>
            </a:extLst>
          </p:cNvPr>
          <p:cNvSpPr/>
          <p:nvPr/>
        </p:nvSpPr>
        <p:spPr>
          <a:xfrm>
            <a:off x="4007768" y="0"/>
            <a:ext cx="81842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B5E18D5A-18D2-4EE3-ABBC-E4DA2E0A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" name="Полилиния: фигура 1">
            <a:extLst>
              <a:ext uri="{FF2B5EF4-FFF2-40B4-BE49-F238E27FC236}">
                <a16:creationId xmlns="" xmlns:a16="http://schemas.microsoft.com/office/drawing/2014/main" id="{D652492A-175D-49C5-988E-4FD68AAC2DE1}"/>
              </a:ext>
            </a:extLst>
          </p:cNvPr>
          <p:cNvSpPr/>
          <p:nvPr/>
        </p:nvSpPr>
        <p:spPr>
          <a:xfrm>
            <a:off x="0" y="1905000"/>
            <a:ext cx="11996112" cy="3038475"/>
          </a:xfrm>
          <a:custGeom>
            <a:avLst/>
            <a:gdLst>
              <a:gd name="connsiteX0" fmla="*/ 11772900 w 12192000"/>
              <a:gd name="connsiteY0" fmla="*/ 3038475 h 3038475"/>
              <a:gd name="connsiteX1" fmla="*/ 0 w 12192000"/>
              <a:gd name="connsiteY1" fmla="*/ 3038475 h 3038475"/>
              <a:gd name="connsiteX2" fmla="*/ 0 w 12192000"/>
              <a:gd name="connsiteY2" fmla="*/ 0 h 3038475"/>
              <a:gd name="connsiteX3" fmla="*/ 11744325 w 12192000"/>
              <a:gd name="connsiteY3" fmla="*/ 0 h 3038475"/>
              <a:gd name="connsiteX4" fmla="*/ 12192000 w 12192000"/>
              <a:gd name="connsiteY4" fmla="*/ 1533525 h 3038475"/>
              <a:gd name="connsiteX5" fmla="*/ 11772900 w 12192000"/>
              <a:gd name="connsiteY5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038475">
                <a:moveTo>
                  <a:pt x="11772900" y="3038475"/>
                </a:moveTo>
                <a:lnTo>
                  <a:pt x="0" y="3038475"/>
                </a:lnTo>
                <a:lnTo>
                  <a:pt x="0" y="0"/>
                </a:lnTo>
                <a:lnTo>
                  <a:pt x="11744325" y="0"/>
                </a:lnTo>
                <a:lnTo>
                  <a:pt x="12192000" y="1533525"/>
                </a:lnTo>
                <a:lnTo>
                  <a:pt x="11772900" y="3038475"/>
                </a:lnTo>
                <a:close/>
              </a:path>
            </a:pathLst>
          </a:custGeom>
          <a:solidFill>
            <a:srgbClr val="0070C0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4007768" cy="6858000"/>
          </a:xfrm>
          <a:prstGeom prst="rect">
            <a:avLst/>
          </a:prstGeom>
          <a:solidFill>
            <a:schemeClr val="bg2">
              <a:lumMod val="20000"/>
              <a:lumOff val="80000"/>
              <a:alpha val="92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34FF5F-C05B-4B1F-8B2B-A5240EE71B76}"/>
              </a:ext>
            </a:extLst>
          </p:cNvPr>
          <p:cNvSpPr txBox="1"/>
          <p:nvPr/>
        </p:nvSpPr>
        <p:spPr>
          <a:xfrm>
            <a:off x="625480" y="-28548"/>
            <a:ext cx="2658105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600" b="1" dirty="0" smtClean="0">
                <a:solidFill>
                  <a:schemeClr val="tx1"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9600" b="1" dirty="0">
                <a:solidFill>
                  <a:schemeClr val="tx1"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786533" y="433117"/>
            <a:ext cx="2844316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8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8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DCA7F9F-D2F1-49BB-B4FE-241AAB102C5F}"/>
              </a:ext>
            </a:extLst>
          </p:cNvPr>
          <p:cNvSpPr/>
          <p:nvPr/>
        </p:nvSpPr>
        <p:spPr>
          <a:xfrm>
            <a:off x="724828" y="2236366"/>
            <a:ext cx="309634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МИССИЯ ФНС РОССИИ </a:t>
            </a:r>
          </a:p>
          <a:p>
            <a:r>
              <a:rPr lang="ru-RU" sz="1600" dirty="0">
                <a:solidFill>
                  <a:schemeClr val="tx1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высокое качество услуг и комфортные условия для уплаты налогов при эффективном противодействии схемам незаконного уклонения от уплаты налогов для обеспечения справедливых и равных для всех условий ведения бизнеса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332C15E3-EACB-48C6-8416-C07C6C766277}"/>
              </a:ext>
            </a:extLst>
          </p:cNvPr>
          <p:cNvSpPr/>
          <p:nvPr/>
        </p:nvSpPr>
        <p:spPr>
          <a:xfrm>
            <a:off x="4542992" y="2274838"/>
            <a:ext cx="6351892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СЛУЖБА ТРАНСФОРМИРУЕТСЯ В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ЦИФРОВУЮ СЕРВИСНУЮ КОМПАНИЮ</a:t>
            </a:r>
            <a:r>
              <a:rPr lang="ru-RU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ОБЕСПЕЧИВАЕТ </a:t>
            </a:r>
            <a:r>
              <a:rPr lang="ru-RU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НАДЕЖНОЕ И ЭФФЕКТИВНОЕ АДМИНИСТРИРОВАНИЕ И ОКАЗАНИЕ УСЛУГ ПО САМЫМ ВЫСОКИМ СТАНДАРТАМ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37CDC7A-D920-46F8-99A3-C79530B4589E}"/>
              </a:ext>
            </a:extLst>
          </p:cNvPr>
          <p:cNvSpPr txBox="1"/>
          <p:nvPr/>
        </p:nvSpPr>
        <p:spPr>
          <a:xfrm>
            <a:off x="220772" y="2059684"/>
            <a:ext cx="771737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600" b="1" dirty="0">
                <a:solidFill>
                  <a:schemeClr val="tx1">
                    <a:alpha val="50000"/>
                  </a:schemeClr>
                </a:solidFill>
                <a:latin typeface="Roboto Condensed" panose="02000000000000000000" pitchFamily="2" charset="0"/>
              </a:rPr>
              <a:t>«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B7F131B-5752-4FD4-980C-4C14583B4E4B}"/>
              </a:ext>
            </a:extLst>
          </p:cNvPr>
          <p:cNvSpPr txBox="1"/>
          <p:nvPr/>
        </p:nvSpPr>
        <p:spPr>
          <a:xfrm>
            <a:off x="3094703" y="3787876"/>
            <a:ext cx="771737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9600" b="1" dirty="0">
                <a:solidFill>
                  <a:schemeClr val="tx1">
                    <a:alpha val="50000"/>
                  </a:schemeClr>
                </a:solidFill>
                <a:latin typeface="Roboto Condensed" panose="02000000000000000000" pitchFamily="2" charset="0"/>
              </a:rPr>
              <a:t>»</a:t>
            </a:r>
          </a:p>
        </p:txBody>
      </p:sp>
      <p:grpSp>
        <p:nvGrpSpPr>
          <p:cNvPr id="52" name="Рисунок 4">
            <a:extLst>
              <a:ext uri="{FF2B5EF4-FFF2-40B4-BE49-F238E27FC236}">
                <a16:creationId xmlns="" xmlns:a16="http://schemas.microsoft.com/office/drawing/2014/main" id="{59733A07-977A-44ED-A767-75246F703690}"/>
              </a:ext>
            </a:extLst>
          </p:cNvPr>
          <p:cNvGrpSpPr/>
          <p:nvPr/>
        </p:nvGrpSpPr>
        <p:grpSpPr>
          <a:xfrm>
            <a:off x="177129" y="463343"/>
            <a:ext cx="482267" cy="464854"/>
            <a:chOff x="9228348" y="2491732"/>
            <a:chExt cx="1477327" cy="1423987"/>
          </a:xfrm>
          <a:solidFill>
            <a:srgbClr val="000000"/>
          </a:solidFill>
        </p:grpSpPr>
        <p:grpSp>
          <p:nvGrpSpPr>
            <p:cNvPr id="53" name="Рисунок 4">
              <a:extLst>
                <a:ext uri="{FF2B5EF4-FFF2-40B4-BE49-F238E27FC236}">
                  <a16:creationId xmlns="" xmlns:a16="http://schemas.microsoft.com/office/drawing/2014/main" id="{8EFE5194-413E-4C12-A7D8-42297C786A07}"/>
                </a:ext>
              </a:extLst>
            </p:cNvPr>
            <p:cNvGrpSpPr/>
            <p:nvPr/>
          </p:nvGrpSpPr>
          <p:grpSpPr>
            <a:xfrm>
              <a:off x="9228348" y="2527926"/>
              <a:ext cx="180975" cy="1387792"/>
              <a:chOff x="9228348" y="2527926"/>
              <a:chExt cx="180975" cy="1387792"/>
            </a:xfrm>
            <a:solidFill>
              <a:srgbClr val="000000"/>
            </a:solidFill>
          </p:grpSpPr>
          <p:grpSp>
            <p:nvGrpSpPr>
              <p:cNvPr id="80" name="Рисунок 4">
                <a:extLst>
                  <a:ext uri="{FF2B5EF4-FFF2-40B4-BE49-F238E27FC236}">
                    <a16:creationId xmlns="" xmlns:a16="http://schemas.microsoft.com/office/drawing/2014/main" id="{00D5A34F-4FBD-41B9-84C5-C28615A5A6EE}"/>
                  </a:ext>
                </a:extLst>
              </p:cNvPr>
              <p:cNvGrpSpPr/>
              <p:nvPr/>
            </p:nvGrpSpPr>
            <p:grpSpPr>
              <a:xfrm>
                <a:off x="9231205" y="2730809"/>
                <a:ext cx="175260" cy="1032510"/>
                <a:chOff x="9231205" y="2730809"/>
                <a:chExt cx="175260" cy="1032510"/>
              </a:xfrm>
              <a:solidFill>
                <a:srgbClr val="43D3E8"/>
              </a:solidFill>
            </p:grpSpPr>
            <p:sp>
              <p:nvSpPr>
                <p:cNvPr id="83" name="Полилиния: фигура 82">
                  <a:extLst>
                    <a:ext uri="{FF2B5EF4-FFF2-40B4-BE49-F238E27FC236}">
                      <a16:creationId xmlns="" xmlns:a16="http://schemas.microsoft.com/office/drawing/2014/main" id="{69C266C5-7A71-460C-AB9B-24B0E7016711}"/>
                    </a:ext>
                  </a:extLst>
                </p:cNvPr>
                <p:cNvSpPr/>
                <p:nvPr/>
              </p:nvSpPr>
              <p:spPr>
                <a:xfrm>
                  <a:off x="9231205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84" name="Полилиния: фигура 83">
                  <a:extLst>
                    <a:ext uri="{FF2B5EF4-FFF2-40B4-BE49-F238E27FC236}">
                      <a16:creationId xmlns="" xmlns:a16="http://schemas.microsoft.com/office/drawing/2014/main" id="{581518A8-B5CC-4DF8-B609-437B3392848B}"/>
                    </a:ext>
                  </a:extLst>
                </p:cNvPr>
                <p:cNvSpPr/>
                <p:nvPr/>
              </p:nvSpPr>
              <p:spPr>
                <a:xfrm>
                  <a:off x="9296928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5" name="Полилиния: фигура 84">
                  <a:extLst>
                    <a:ext uri="{FF2B5EF4-FFF2-40B4-BE49-F238E27FC236}">
                      <a16:creationId xmlns="" xmlns:a16="http://schemas.microsoft.com/office/drawing/2014/main" id="{E91F79E0-507D-4334-B845-F4C4E4DDEAB4}"/>
                    </a:ext>
                  </a:extLst>
                </p:cNvPr>
                <p:cNvSpPr/>
                <p:nvPr/>
              </p:nvSpPr>
              <p:spPr>
                <a:xfrm>
                  <a:off x="9363603" y="2730809"/>
                  <a:ext cx="42862" cy="1032510"/>
                </a:xfrm>
                <a:custGeom>
                  <a:avLst/>
                  <a:gdLst>
                    <a:gd name="connsiteX0" fmla="*/ 0 w 42862"/>
                    <a:gd name="connsiteY0" fmla="*/ 0 h 1032510"/>
                    <a:gd name="connsiteX1" fmla="*/ 42863 w 42862"/>
                    <a:gd name="connsiteY1" fmla="*/ 0 h 1032510"/>
                    <a:gd name="connsiteX2" fmla="*/ 42863 w 42862"/>
                    <a:gd name="connsiteY2" fmla="*/ 1032510 h 1032510"/>
                    <a:gd name="connsiteX3" fmla="*/ 0 w 42862"/>
                    <a:gd name="connsiteY3" fmla="*/ 1032510 h 103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032510">
                      <a:moveTo>
                        <a:pt x="0" y="0"/>
                      </a:moveTo>
                      <a:lnTo>
                        <a:pt x="42863" y="0"/>
                      </a:lnTo>
                      <a:lnTo>
                        <a:pt x="42863" y="1032510"/>
                      </a:lnTo>
                      <a:lnTo>
                        <a:pt x="0" y="10325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81" name="Полилиния: фигура 80">
                <a:extLst>
                  <a:ext uri="{FF2B5EF4-FFF2-40B4-BE49-F238E27FC236}">
                    <a16:creationId xmlns="" xmlns:a16="http://schemas.microsoft.com/office/drawing/2014/main" id="{876FB361-A57E-45BB-A155-5CCAD7A0A9F1}"/>
                  </a:ext>
                </a:extLst>
              </p:cNvPr>
              <p:cNvSpPr/>
              <p:nvPr/>
            </p:nvSpPr>
            <p:spPr>
              <a:xfrm>
                <a:off x="9231205" y="3741411"/>
                <a:ext cx="175260" cy="174307"/>
              </a:xfrm>
              <a:custGeom>
                <a:avLst/>
                <a:gdLst>
                  <a:gd name="connsiteX0" fmla="*/ 87630 w 175260"/>
                  <a:gd name="connsiteY0" fmla="*/ 174308 h 174307"/>
                  <a:gd name="connsiteX1" fmla="*/ 25718 w 175260"/>
                  <a:gd name="connsiteY1" fmla="*/ 148590 h 174307"/>
                  <a:gd name="connsiteX2" fmla="*/ 0 w 175260"/>
                  <a:gd name="connsiteY2" fmla="*/ 86678 h 174307"/>
                  <a:gd name="connsiteX3" fmla="*/ 0 w 175260"/>
                  <a:gd name="connsiteY3" fmla="*/ 0 h 174307"/>
                  <a:gd name="connsiteX4" fmla="*/ 175260 w 175260"/>
                  <a:gd name="connsiteY4" fmla="*/ 0 h 174307"/>
                  <a:gd name="connsiteX5" fmla="*/ 175260 w 175260"/>
                  <a:gd name="connsiteY5" fmla="*/ 86678 h 174307"/>
                  <a:gd name="connsiteX6" fmla="*/ 149543 w 175260"/>
                  <a:gd name="connsiteY6" fmla="*/ 148590 h 174307"/>
                  <a:gd name="connsiteX7" fmla="*/ 87630 w 175260"/>
                  <a:gd name="connsiteY7" fmla="*/ 174308 h 174307"/>
                  <a:gd name="connsiteX8" fmla="*/ 42863 w 175260"/>
                  <a:gd name="connsiteY8" fmla="*/ 42863 h 174307"/>
                  <a:gd name="connsiteX9" fmla="*/ 42863 w 175260"/>
                  <a:gd name="connsiteY9" fmla="*/ 86678 h 174307"/>
                  <a:gd name="connsiteX10" fmla="*/ 56198 w 175260"/>
                  <a:gd name="connsiteY10" fmla="*/ 118110 h 174307"/>
                  <a:gd name="connsiteX11" fmla="*/ 87630 w 175260"/>
                  <a:gd name="connsiteY11" fmla="*/ 131445 h 174307"/>
                  <a:gd name="connsiteX12" fmla="*/ 119063 w 175260"/>
                  <a:gd name="connsiteY12" fmla="*/ 118110 h 174307"/>
                  <a:gd name="connsiteX13" fmla="*/ 132398 w 175260"/>
                  <a:gd name="connsiteY13" fmla="*/ 86678 h 174307"/>
                  <a:gd name="connsiteX14" fmla="*/ 132398 w 175260"/>
                  <a:gd name="connsiteY14" fmla="*/ 42863 h 174307"/>
                  <a:gd name="connsiteX15" fmla="*/ 42863 w 175260"/>
                  <a:gd name="connsiteY15" fmla="*/ 42863 h 1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5260" h="174307">
                    <a:moveTo>
                      <a:pt x="87630" y="174308"/>
                    </a:moveTo>
                    <a:cubicBezTo>
                      <a:pt x="63818" y="174308"/>
                      <a:pt x="41910" y="164783"/>
                      <a:pt x="25718" y="148590"/>
                    </a:cubicBezTo>
                    <a:cubicBezTo>
                      <a:pt x="9525" y="132398"/>
                      <a:pt x="0" y="109538"/>
                      <a:pt x="0" y="86678"/>
                    </a:cubicBezTo>
                    <a:lnTo>
                      <a:pt x="0" y="0"/>
                    </a:lnTo>
                    <a:lnTo>
                      <a:pt x="175260" y="0"/>
                    </a:lnTo>
                    <a:lnTo>
                      <a:pt x="175260" y="86678"/>
                    </a:lnTo>
                    <a:cubicBezTo>
                      <a:pt x="175260" y="110490"/>
                      <a:pt x="165735" y="132398"/>
                      <a:pt x="149543" y="148590"/>
                    </a:cubicBezTo>
                    <a:cubicBezTo>
                      <a:pt x="132398" y="164783"/>
                      <a:pt x="110490" y="174308"/>
                      <a:pt x="87630" y="174308"/>
                    </a:cubicBezTo>
                    <a:close/>
                    <a:moveTo>
                      <a:pt x="42863" y="42863"/>
                    </a:moveTo>
                    <a:lnTo>
                      <a:pt x="42863" y="86678"/>
                    </a:lnTo>
                    <a:cubicBezTo>
                      <a:pt x="42863" y="99060"/>
                      <a:pt x="47625" y="109538"/>
                      <a:pt x="56198" y="118110"/>
                    </a:cubicBezTo>
                    <a:cubicBezTo>
                      <a:pt x="64770" y="126683"/>
                      <a:pt x="76200" y="131445"/>
                      <a:pt x="87630" y="131445"/>
                    </a:cubicBezTo>
                    <a:cubicBezTo>
                      <a:pt x="100013" y="131445"/>
                      <a:pt x="110490" y="126683"/>
                      <a:pt x="119063" y="118110"/>
                    </a:cubicBezTo>
                    <a:cubicBezTo>
                      <a:pt x="127635" y="109538"/>
                      <a:pt x="132398" y="98108"/>
                      <a:pt x="132398" y="86678"/>
                    </a:cubicBezTo>
                    <a:lnTo>
                      <a:pt x="132398" y="42863"/>
                    </a:lnTo>
                    <a:lnTo>
                      <a:pt x="42863" y="4286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="" xmlns:a16="http://schemas.microsoft.com/office/drawing/2014/main" id="{BE8EA711-B295-4A8E-922B-A3B21151B5DF}"/>
                  </a:ext>
                </a:extLst>
              </p:cNvPr>
              <p:cNvSpPr/>
              <p:nvPr/>
            </p:nvSpPr>
            <p:spPr>
              <a:xfrm>
                <a:off x="9228348" y="2527926"/>
                <a:ext cx="180975" cy="207645"/>
              </a:xfrm>
              <a:custGeom>
                <a:avLst/>
                <a:gdLst>
                  <a:gd name="connsiteX0" fmla="*/ 180975 w 180975"/>
                  <a:gd name="connsiteY0" fmla="*/ 207645 h 207645"/>
                  <a:gd name="connsiteX1" fmla="*/ 0 w 180975"/>
                  <a:gd name="connsiteY1" fmla="*/ 207645 h 207645"/>
                  <a:gd name="connsiteX2" fmla="*/ 90488 w 180975"/>
                  <a:gd name="connsiteY2" fmla="*/ 0 h 207645"/>
                  <a:gd name="connsiteX3" fmla="*/ 180975 w 180975"/>
                  <a:gd name="connsiteY3" fmla="*/ 207645 h 207645"/>
                  <a:gd name="connsiteX4" fmla="*/ 65723 w 180975"/>
                  <a:gd name="connsiteY4" fmla="*/ 164783 h 207645"/>
                  <a:gd name="connsiteX5" fmla="*/ 115253 w 180975"/>
                  <a:gd name="connsiteY5" fmla="*/ 164783 h 207645"/>
                  <a:gd name="connsiteX6" fmla="*/ 90488 w 180975"/>
                  <a:gd name="connsiteY6" fmla="*/ 107633 h 207645"/>
                  <a:gd name="connsiteX7" fmla="*/ 65723 w 180975"/>
                  <a:gd name="connsiteY7" fmla="*/ 164783 h 207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975" h="207645">
                    <a:moveTo>
                      <a:pt x="180975" y="207645"/>
                    </a:moveTo>
                    <a:lnTo>
                      <a:pt x="0" y="207645"/>
                    </a:lnTo>
                    <a:lnTo>
                      <a:pt x="90488" y="0"/>
                    </a:lnTo>
                    <a:lnTo>
                      <a:pt x="180975" y="207645"/>
                    </a:lnTo>
                    <a:close/>
                    <a:moveTo>
                      <a:pt x="65723" y="164783"/>
                    </a:moveTo>
                    <a:lnTo>
                      <a:pt x="115253" y="164783"/>
                    </a:lnTo>
                    <a:lnTo>
                      <a:pt x="90488" y="107633"/>
                    </a:lnTo>
                    <a:lnTo>
                      <a:pt x="65723" y="164783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4" name="Рисунок 4">
              <a:extLst>
                <a:ext uri="{FF2B5EF4-FFF2-40B4-BE49-F238E27FC236}">
                  <a16:creationId xmlns="" xmlns:a16="http://schemas.microsoft.com/office/drawing/2014/main" id="{1F97E43A-E0DD-4291-BF19-93B83743D523}"/>
                </a:ext>
              </a:extLst>
            </p:cNvPr>
            <p:cNvGrpSpPr/>
            <p:nvPr/>
          </p:nvGrpSpPr>
          <p:grpSpPr>
            <a:xfrm>
              <a:off x="9496000" y="2491732"/>
              <a:ext cx="1209675" cy="1423987"/>
              <a:chOff x="9496000" y="2491732"/>
              <a:chExt cx="1209675" cy="1423987"/>
            </a:xfrm>
            <a:solidFill>
              <a:srgbClr val="000000"/>
            </a:solidFill>
          </p:grpSpPr>
          <p:sp>
            <p:nvSpPr>
              <p:cNvPr id="55" name="Полилиния: фигура 54">
                <a:extLst>
                  <a:ext uri="{FF2B5EF4-FFF2-40B4-BE49-F238E27FC236}">
                    <a16:creationId xmlns="" xmlns:a16="http://schemas.microsoft.com/office/drawing/2014/main" id="{5714E2F0-756B-481B-A1E9-A2D5471FEA1E}"/>
                  </a:ext>
                </a:extLst>
              </p:cNvPr>
              <p:cNvSpPr/>
              <p:nvPr/>
            </p:nvSpPr>
            <p:spPr>
              <a:xfrm>
                <a:off x="10087502" y="2560311"/>
                <a:ext cx="455295" cy="1170622"/>
              </a:xfrm>
              <a:custGeom>
                <a:avLst/>
                <a:gdLst>
                  <a:gd name="connsiteX0" fmla="*/ 455295 w 455295"/>
                  <a:gd name="connsiteY0" fmla="*/ 1170623 h 1170622"/>
                  <a:gd name="connsiteX1" fmla="*/ 412433 w 455295"/>
                  <a:gd name="connsiteY1" fmla="*/ 1170623 h 1170622"/>
                  <a:gd name="connsiteX2" fmla="*/ 412433 w 455295"/>
                  <a:gd name="connsiteY2" fmla="*/ 42863 h 1170622"/>
                  <a:gd name="connsiteX3" fmla="*/ 0 w 455295"/>
                  <a:gd name="connsiteY3" fmla="*/ 42863 h 1170622"/>
                  <a:gd name="connsiteX4" fmla="*/ 0 w 455295"/>
                  <a:gd name="connsiteY4" fmla="*/ 0 h 1170622"/>
                  <a:gd name="connsiteX5" fmla="*/ 455295 w 455295"/>
                  <a:gd name="connsiteY5" fmla="*/ 0 h 117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295" h="1170622">
                    <a:moveTo>
                      <a:pt x="455295" y="1170623"/>
                    </a:moveTo>
                    <a:lnTo>
                      <a:pt x="412433" y="1170623"/>
                    </a:lnTo>
                    <a:lnTo>
                      <a:pt x="412433" y="42863"/>
                    </a:lnTo>
                    <a:lnTo>
                      <a:pt x="0" y="42863"/>
                    </a:lnTo>
                    <a:lnTo>
                      <a:pt x="0" y="0"/>
                    </a:lnTo>
                    <a:lnTo>
                      <a:pt x="455295" y="0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="" xmlns:a16="http://schemas.microsoft.com/office/drawing/2014/main" id="{0520CBB9-29ED-437A-A288-175CC35AD8FA}"/>
                  </a:ext>
                </a:extLst>
              </p:cNvPr>
              <p:cNvSpPr/>
              <p:nvPr/>
            </p:nvSpPr>
            <p:spPr>
              <a:xfrm>
                <a:off x="9496000" y="2560311"/>
                <a:ext cx="455295" cy="1355407"/>
              </a:xfrm>
              <a:custGeom>
                <a:avLst/>
                <a:gdLst>
                  <a:gd name="connsiteX0" fmla="*/ 184785 w 455295"/>
                  <a:gd name="connsiteY0" fmla="*/ 1355408 h 1355407"/>
                  <a:gd name="connsiteX1" fmla="*/ 0 w 455295"/>
                  <a:gd name="connsiteY1" fmla="*/ 1170623 h 1355407"/>
                  <a:gd name="connsiteX2" fmla="*/ 0 w 455295"/>
                  <a:gd name="connsiteY2" fmla="*/ 0 h 1355407"/>
                  <a:gd name="connsiteX3" fmla="*/ 455295 w 455295"/>
                  <a:gd name="connsiteY3" fmla="*/ 0 h 1355407"/>
                  <a:gd name="connsiteX4" fmla="*/ 455295 w 455295"/>
                  <a:gd name="connsiteY4" fmla="*/ 42863 h 1355407"/>
                  <a:gd name="connsiteX5" fmla="*/ 42862 w 455295"/>
                  <a:gd name="connsiteY5" fmla="*/ 42863 h 1355407"/>
                  <a:gd name="connsiteX6" fmla="*/ 42862 w 455295"/>
                  <a:gd name="connsiteY6" fmla="*/ 1170623 h 1355407"/>
                  <a:gd name="connsiteX7" fmla="*/ 184785 w 455295"/>
                  <a:gd name="connsiteY7" fmla="*/ 1312545 h 1355407"/>
                  <a:gd name="connsiteX8" fmla="*/ 184785 w 455295"/>
                  <a:gd name="connsiteY8" fmla="*/ 1355408 h 1355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295" h="1355407">
                    <a:moveTo>
                      <a:pt x="184785" y="1355408"/>
                    </a:moveTo>
                    <a:cubicBezTo>
                      <a:pt x="82867" y="1355408"/>
                      <a:pt x="0" y="1272540"/>
                      <a:pt x="0" y="1170623"/>
                    </a:cubicBezTo>
                    <a:lnTo>
                      <a:pt x="0" y="0"/>
                    </a:lnTo>
                    <a:lnTo>
                      <a:pt x="455295" y="0"/>
                    </a:lnTo>
                    <a:lnTo>
                      <a:pt x="455295" y="42863"/>
                    </a:lnTo>
                    <a:lnTo>
                      <a:pt x="42862" y="42863"/>
                    </a:lnTo>
                    <a:lnTo>
                      <a:pt x="42862" y="1170623"/>
                    </a:lnTo>
                    <a:cubicBezTo>
                      <a:pt x="42862" y="1248728"/>
                      <a:pt x="106680" y="1312545"/>
                      <a:pt x="184785" y="1312545"/>
                    </a:cubicBezTo>
                    <a:lnTo>
                      <a:pt x="184785" y="1355408"/>
                    </a:ln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="" xmlns:a16="http://schemas.microsoft.com/office/drawing/2014/main" id="{2F1C5159-4E1C-419E-A265-C98845E75A05}"/>
                  </a:ext>
                </a:extLst>
              </p:cNvPr>
              <p:cNvSpPr/>
              <p:nvPr/>
            </p:nvSpPr>
            <p:spPr>
              <a:xfrm>
                <a:off x="9929387" y="2491732"/>
                <a:ext cx="179070" cy="179069"/>
              </a:xfrm>
              <a:custGeom>
                <a:avLst/>
                <a:gdLst>
                  <a:gd name="connsiteX0" fmla="*/ 89535 w 179070"/>
                  <a:gd name="connsiteY0" fmla="*/ 179070 h 179069"/>
                  <a:gd name="connsiteX1" fmla="*/ 0 w 179070"/>
                  <a:gd name="connsiteY1" fmla="*/ 89535 h 179069"/>
                  <a:gd name="connsiteX2" fmla="*/ 89535 w 179070"/>
                  <a:gd name="connsiteY2" fmla="*/ 0 h 179069"/>
                  <a:gd name="connsiteX3" fmla="*/ 179070 w 179070"/>
                  <a:gd name="connsiteY3" fmla="*/ 89535 h 179069"/>
                  <a:gd name="connsiteX4" fmla="*/ 89535 w 179070"/>
                  <a:gd name="connsiteY4" fmla="*/ 179070 h 179069"/>
                  <a:gd name="connsiteX5" fmla="*/ 89535 w 179070"/>
                  <a:gd name="connsiteY5" fmla="*/ 42863 h 179069"/>
                  <a:gd name="connsiteX6" fmla="*/ 42863 w 179070"/>
                  <a:gd name="connsiteY6" fmla="*/ 89535 h 179069"/>
                  <a:gd name="connsiteX7" fmla="*/ 89535 w 179070"/>
                  <a:gd name="connsiteY7" fmla="*/ 136208 h 179069"/>
                  <a:gd name="connsiteX8" fmla="*/ 136208 w 179070"/>
                  <a:gd name="connsiteY8" fmla="*/ 89535 h 179069"/>
                  <a:gd name="connsiteX9" fmla="*/ 89535 w 179070"/>
                  <a:gd name="connsiteY9" fmla="*/ 42863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70" h="179069">
                    <a:moveTo>
                      <a:pt x="89535" y="179070"/>
                    </a:moveTo>
                    <a:cubicBezTo>
                      <a:pt x="40005" y="179070"/>
                      <a:pt x="0" y="139065"/>
                      <a:pt x="0" y="89535"/>
                    </a:cubicBezTo>
                    <a:cubicBezTo>
                      <a:pt x="0" y="40005"/>
                      <a:pt x="40005" y="0"/>
                      <a:pt x="89535" y="0"/>
                    </a:cubicBezTo>
                    <a:cubicBezTo>
                      <a:pt x="139065" y="0"/>
                      <a:pt x="179070" y="40005"/>
                      <a:pt x="179070" y="89535"/>
                    </a:cubicBezTo>
                    <a:cubicBezTo>
                      <a:pt x="179070" y="139065"/>
                      <a:pt x="139065" y="179070"/>
                      <a:pt x="89535" y="179070"/>
                    </a:cubicBezTo>
                    <a:close/>
                    <a:moveTo>
                      <a:pt x="89535" y="42863"/>
                    </a:moveTo>
                    <a:cubicBezTo>
                      <a:pt x="63818" y="42863"/>
                      <a:pt x="42863" y="63818"/>
                      <a:pt x="42863" y="89535"/>
                    </a:cubicBezTo>
                    <a:cubicBezTo>
                      <a:pt x="42863" y="115253"/>
                      <a:pt x="63818" y="136208"/>
                      <a:pt x="89535" y="136208"/>
                    </a:cubicBezTo>
                    <a:cubicBezTo>
                      <a:pt x="115252" y="136208"/>
                      <a:pt x="136208" y="115253"/>
                      <a:pt x="136208" y="89535"/>
                    </a:cubicBezTo>
                    <a:cubicBezTo>
                      <a:pt x="136208" y="63818"/>
                      <a:pt x="115252" y="42863"/>
                      <a:pt x="89535" y="42863"/>
                    </a:cubicBezTo>
                    <a:close/>
                  </a:path>
                </a:pathLst>
              </a:custGeom>
              <a:solidFill>
                <a:srgbClr val="F962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="" xmlns:a16="http://schemas.microsoft.com/office/drawing/2014/main" id="{FF69DE3D-8A25-49F5-B243-54168A7CC407}"/>
                  </a:ext>
                </a:extLst>
              </p:cNvPr>
              <p:cNvSpPr/>
              <p:nvPr/>
            </p:nvSpPr>
            <p:spPr>
              <a:xfrm>
                <a:off x="9680785" y="3709027"/>
                <a:ext cx="1024890" cy="206692"/>
              </a:xfrm>
              <a:custGeom>
                <a:avLst/>
                <a:gdLst>
                  <a:gd name="connsiteX0" fmla="*/ 840105 w 1024890"/>
                  <a:gd name="connsiteY0" fmla="*/ 206692 h 206692"/>
                  <a:gd name="connsiteX1" fmla="*/ 0 w 1024890"/>
                  <a:gd name="connsiteY1" fmla="*/ 206692 h 206692"/>
                  <a:gd name="connsiteX2" fmla="*/ 0 w 1024890"/>
                  <a:gd name="connsiteY2" fmla="*/ 163830 h 206692"/>
                  <a:gd name="connsiteX3" fmla="*/ 141923 w 1024890"/>
                  <a:gd name="connsiteY3" fmla="*/ 21908 h 206692"/>
                  <a:gd name="connsiteX4" fmla="*/ 141923 w 1024890"/>
                  <a:gd name="connsiteY4" fmla="*/ 0 h 206692"/>
                  <a:gd name="connsiteX5" fmla="*/ 1024890 w 1024890"/>
                  <a:gd name="connsiteY5" fmla="*/ 0 h 206692"/>
                  <a:gd name="connsiteX6" fmla="*/ 1024890 w 1024890"/>
                  <a:gd name="connsiteY6" fmla="*/ 21908 h 206692"/>
                  <a:gd name="connsiteX7" fmla="*/ 840105 w 1024890"/>
                  <a:gd name="connsiteY7" fmla="*/ 206692 h 206692"/>
                  <a:gd name="connsiteX8" fmla="*/ 118110 w 1024890"/>
                  <a:gd name="connsiteY8" fmla="*/ 163830 h 206692"/>
                  <a:gd name="connsiteX9" fmla="*/ 840105 w 1024890"/>
                  <a:gd name="connsiteY9" fmla="*/ 163830 h 206692"/>
                  <a:gd name="connsiteX10" fmla="*/ 980122 w 1024890"/>
                  <a:gd name="connsiteY10" fmla="*/ 43815 h 206692"/>
                  <a:gd name="connsiteX11" fmla="*/ 182880 w 1024890"/>
                  <a:gd name="connsiteY11" fmla="*/ 43815 h 206692"/>
                  <a:gd name="connsiteX12" fmla="*/ 118110 w 1024890"/>
                  <a:gd name="connsiteY12" fmla="*/ 163830 h 20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4890" h="206692">
                    <a:moveTo>
                      <a:pt x="840105" y="206692"/>
                    </a:moveTo>
                    <a:lnTo>
                      <a:pt x="0" y="206692"/>
                    </a:lnTo>
                    <a:lnTo>
                      <a:pt x="0" y="163830"/>
                    </a:lnTo>
                    <a:cubicBezTo>
                      <a:pt x="78105" y="163830"/>
                      <a:pt x="141923" y="100013"/>
                      <a:pt x="141923" y="21908"/>
                    </a:cubicBezTo>
                    <a:lnTo>
                      <a:pt x="141923" y="0"/>
                    </a:lnTo>
                    <a:lnTo>
                      <a:pt x="1024890" y="0"/>
                    </a:lnTo>
                    <a:lnTo>
                      <a:pt x="1024890" y="21908"/>
                    </a:lnTo>
                    <a:cubicBezTo>
                      <a:pt x="1024890" y="123825"/>
                      <a:pt x="942022" y="206692"/>
                      <a:pt x="840105" y="206692"/>
                    </a:cubicBezTo>
                    <a:close/>
                    <a:moveTo>
                      <a:pt x="118110" y="163830"/>
                    </a:moveTo>
                    <a:lnTo>
                      <a:pt x="840105" y="163830"/>
                    </a:lnTo>
                    <a:cubicBezTo>
                      <a:pt x="910590" y="163830"/>
                      <a:pt x="969645" y="111442"/>
                      <a:pt x="980122" y="43815"/>
                    </a:cubicBezTo>
                    <a:lnTo>
                      <a:pt x="182880" y="43815"/>
                    </a:lnTo>
                    <a:cubicBezTo>
                      <a:pt x="178117" y="91440"/>
                      <a:pt x="153352" y="134302"/>
                      <a:pt x="118110" y="163830"/>
                    </a:cubicBezTo>
                    <a:close/>
                  </a:path>
                </a:pathLst>
              </a:custGeom>
              <a:solidFill>
                <a:srgbClr val="242D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59" name="Рисунок 4">
                <a:extLst>
                  <a:ext uri="{FF2B5EF4-FFF2-40B4-BE49-F238E27FC236}">
                    <a16:creationId xmlns="" xmlns:a16="http://schemas.microsoft.com/office/drawing/2014/main" id="{57699B0A-DD9E-4A76-ABC2-6D2B484C4B7A}"/>
                  </a:ext>
                </a:extLst>
              </p:cNvPr>
              <p:cNvGrpSpPr/>
              <p:nvPr/>
            </p:nvGrpSpPr>
            <p:grpSpPr>
              <a:xfrm>
                <a:off x="9639828" y="2783197"/>
                <a:ext cx="738187" cy="814387"/>
                <a:chOff x="9639828" y="2783197"/>
                <a:chExt cx="738187" cy="814387"/>
              </a:xfrm>
              <a:solidFill>
                <a:srgbClr val="000000"/>
              </a:solidFill>
            </p:grpSpPr>
            <p:grpSp>
              <p:nvGrpSpPr>
                <p:cNvPr id="60" name="Рисунок 4">
                  <a:extLst>
                    <a:ext uri="{FF2B5EF4-FFF2-40B4-BE49-F238E27FC236}">
                      <a16:creationId xmlns="" xmlns:a16="http://schemas.microsoft.com/office/drawing/2014/main" id="{EA04C736-2AF5-4019-A335-A7D30FE37841}"/>
                    </a:ext>
                  </a:extLst>
                </p:cNvPr>
                <p:cNvGrpSpPr/>
                <p:nvPr/>
              </p:nvGrpSpPr>
              <p:grpSpPr>
                <a:xfrm>
                  <a:off x="9639828" y="2783197"/>
                  <a:ext cx="738187" cy="128587"/>
                  <a:chOff x="9639828" y="2783197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="" xmlns:a16="http://schemas.microsoft.com/office/drawing/2014/main" id="{7BD4054F-3466-4DB2-894A-418550115A47}"/>
                      </a:ext>
                    </a:extLst>
                  </p:cNvPr>
                  <p:cNvSpPr/>
                  <p:nvPr/>
                </p:nvSpPr>
                <p:spPr>
                  <a:xfrm>
                    <a:off x="9639828" y="2783197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7 h 128587"/>
                      <a:gd name="connsiteX1" fmla="*/ 0 w 128587"/>
                      <a:gd name="connsiteY1" fmla="*/ 128587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7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2 h 128587"/>
                      <a:gd name="connsiteX8" fmla="*/ 42863 w 128587"/>
                      <a:gd name="connsiteY8" fmla="*/ 42862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7"/>
                        </a:moveTo>
                        <a:lnTo>
                          <a:pt x="0" y="128587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7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2"/>
                        </a:lnTo>
                        <a:lnTo>
                          <a:pt x="42863" y="42862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="" xmlns:a16="http://schemas.microsoft.com/office/drawing/2014/main" id="{CB760239-414C-4C66-8FD0-992D03A4D9DB}"/>
                      </a:ext>
                    </a:extLst>
                  </p:cNvPr>
                  <p:cNvSpPr/>
                  <p:nvPr/>
                </p:nvSpPr>
                <p:spPr>
                  <a:xfrm>
                    <a:off x="9811278" y="27831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9" name="Полилиния: фигура 78">
                    <a:extLst>
                      <a:ext uri="{FF2B5EF4-FFF2-40B4-BE49-F238E27FC236}">
                        <a16:creationId xmlns="" xmlns:a16="http://schemas.microsoft.com/office/drawing/2014/main" id="{B8C18140-F960-41CB-A66F-00B0B67BB19E}"/>
                      </a:ext>
                    </a:extLst>
                  </p:cNvPr>
                  <p:cNvSpPr/>
                  <p:nvPr/>
                </p:nvSpPr>
                <p:spPr>
                  <a:xfrm>
                    <a:off x="9811278" y="28689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" name="Рисунок 4">
                  <a:extLst>
                    <a:ext uri="{FF2B5EF4-FFF2-40B4-BE49-F238E27FC236}">
                      <a16:creationId xmlns="" xmlns:a16="http://schemas.microsoft.com/office/drawing/2014/main" id="{4AC6FAFE-3FDA-4118-BBF5-48CC09237B1F}"/>
                    </a:ext>
                  </a:extLst>
                </p:cNvPr>
                <p:cNvGrpSpPr/>
                <p:nvPr/>
              </p:nvGrpSpPr>
              <p:grpSpPr>
                <a:xfrm>
                  <a:off x="9639828" y="2954646"/>
                  <a:ext cx="738187" cy="128587"/>
                  <a:chOff x="9639828" y="29546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74" name="Полилиния: фигура 73">
                    <a:extLst>
                      <a:ext uri="{FF2B5EF4-FFF2-40B4-BE49-F238E27FC236}">
                        <a16:creationId xmlns="" xmlns:a16="http://schemas.microsoft.com/office/drawing/2014/main" id="{77CB0F12-329B-4BE2-927E-4FF498818ADE}"/>
                      </a:ext>
                    </a:extLst>
                  </p:cNvPr>
                  <p:cNvSpPr/>
                  <p:nvPr/>
                </p:nvSpPr>
                <p:spPr>
                  <a:xfrm>
                    <a:off x="9639828" y="29546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="" xmlns:a16="http://schemas.microsoft.com/office/drawing/2014/main" id="{FDB5CACE-3FBB-4E95-A2FD-69604CD3372B}"/>
                      </a:ext>
                    </a:extLst>
                  </p:cNvPr>
                  <p:cNvSpPr/>
                  <p:nvPr/>
                </p:nvSpPr>
                <p:spPr>
                  <a:xfrm>
                    <a:off x="9811278" y="29546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="" xmlns:a16="http://schemas.microsoft.com/office/drawing/2014/main" id="{FF1DF229-3A35-4371-9B0E-BC1319421EC3}"/>
                      </a:ext>
                    </a:extLst>
                  </p:cNvPr>
                  <p:cNvSpPr/>
                  <p:nvPr/>
                </p:nvSpPr>
                <p:spPr>
                  <a:xfrm>
                    <a:off x="9811278" y="30403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" name="Рисунок 4">
                  <a:extLst>
                    <a:ext uri="{FF2B5EF4-FFF2-40B4-BE49-F238E27FC236}">
                      <a16:creationId xmlns="" xmlns:a16="http://schemas.microsoft.com/office/drawing/2014/main" id="{B2B15185-3335-4378-BBE0-DE3AAC093F76}"/>
                    </a:ext>
                  </a:extLst>
                </p:cNvPr>
                <p:cNvGrpSpPr/>
                <p:nvPr/>
              </p:nvGrpSpPr>
              <p:grpSpPr>
                <a:xfrm>
                  <a:off x="9639828" y="3126096"/>
                  <a:ext cx="738187" cy="128587"/>
                  <a:chOff x="9639828" y="31260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71" name="Полилиния: фигура 70">
                    <a:extLst>
                      <a:ext uri="{FF2B5EF4-FFF2-40B4-BE49-F238E27FC236}">
                        <a16:creationId xmlns="" xmlns:a16="http://schemas.microsoft.com/office/drawing/2014/main" id="{F94547BC-04DF-4A01-B494-13912980F539}"/>
                      </a:ext>
                    </a:extLst>
                  </p:cNvPr>
                  <p:cNvSpPr/>
                  <p:nvPr/>
                </p:nvSpPr>
                <p:spPr>
                  <a:xfrm>
                    <a:off x="9639828" y="31260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="" xmlns:a16="http://schemas.microsoft.com/office/drawing/2014/main" id="{774D807B-C3E2-431D-B6B2-DCC33C453CC9}"/>
                      </a:ext>
                    </a:extLst>
                  </p:cNvPr>
                  <p:cNvSpPr/>
                  <p:nvPr/>
                </p:nvSpPr>
                <p:spPr>
                  <a:xfrm>
                    <a:off x="9811278" y="31260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="" xmlns:a16="http://schemas.microsoft.com/office/drawing/2014/main" id="{CAC45566-236E-46A7-BEF9-0C0ABE81D721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118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Рисунок 4">
                  <a:extLst>
                    <a:ext uri="{FF2B5EF4-FFF2-40B4-BE49-F238E27FC236}">
                      <a16:creationId xmlns="" xmlns:a16="http://schemas.microsoft.com/office/drawing/2014/main" id="{114FE1DB-03BC-45ED-8D6E-24BFC875082F}"/>
                    </a:ext>
                  </a:extLst>
                </p:cNvPr>
                <p:cNvGrpSpPr/>
                <p:nvPr/>
              </p:nvGrpSpPr>
              <p:grpSpPr>
                <a:xfrm>
                  <a:off x="9639828" y="3297546"/>
                  <a:ext cx="738187" cy="128587"/>
                  <a:chOff x="9639828" y="329754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68" name="Полилиния: фигура 67">
                    <a:extLst>
                      <a:ext uri="{FF2B5EF4-FFF2-40B4-BE49-F238E27FC236}">
                        <a16:creationId xmlns="" xmlns:a16="http://schemas.microsoft.com/office/drawing/2014/main" id="{4B7BD753-4586-4DD5-90BD-1ECD4E703188}"/>
                      </a:ext>
                    </a:extLst>
                  </p:cNvPr>
                  <p:cNvSpPr/>
                  <p:nvPr/>
                </p:nvSpPr>
                <p:spPr>
                  <a:xfrm>
                    <a:off x="9639828" y="329754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9" name="Полилиния: фигура 68">
                    <a:extLst>
                      <a:ext uri="{FF2B5EF4-FFF2-40B4-BE49-F238E27FC236}">
                        <a16:creationId xmlns="" xmlns:a16="http://schemas.microsoft.com/office/drawing/2014/main" id="{C5F782C8-07AF-45E4-B917-F18EEF3A59FD}"/>
                      </a:ext>
                    </a:extLst>
                  </p:cNvPr>
                  <p:cNvSpPr/>
                  <p:nvPr/>
                </p:nvSpPr>
                <p:spPr>
                  <a:xfrm>
                    <a:off x="9811278" y="329754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Полилиния: фигура 69">
                    <a:extLst>
                      <a:ext uri="{FF2B5EF4-FFF2-40B4-BE49-F238E27FC236}">
                        <a16:creationId xmlns="" xmlns:a16="http://schemas.microsoft.com/office/drawing/2014/main" id="{91164252-E9B0-42C7-A6F4-B70EFC5E8548}"/>
                      </a:ext>
                    </a:extLst>
                  </p:cNvPr>
                  <p:cNvSpPr/>
                  <p:nvPr/>
                </p:nvSpPr>
                <p:spPr>
                  <a:xfrm>
                    <a:off x="9811278" y="338327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" name="Рисунок 4">
                  <a:extLst>
                    <a:ext uri="{FF2B5EF4-FFF2-40B4-BE49-F238E27FC236}">
                      <a16:creationId xmlns="" xmlns:a16="http://schemas.microsoft.com/office/drawing/2014/main" id="{6B8922BE-3098-4167-8B64-43802575E06D}"/>
                    </a:ext>
                  </a:extLst>
                </p:cNvPr>
                <p:cNvGrpSpPr/>
                <p:nvPr/>
              </p:nvGrpSpPr>
              <p:grpSpPr>
                <a:xfrm>
                  <a:off x="9639828" y="3468996"/>
                  <a:ext cx="738187" cy="128587"/>
                  <a:chOff x="9639828" y="3468996"/>
                  <a:chExt cx="738187" cy="128587"/>
                </a:xfrm>
                <a:solidFill>
                  <a:srgbClr val="000000"/>
                </a:solidFill>
              </p:grpSpPr>
              <p:sp>
                <p:nvSpPr>
                  <p:cNvPr id="65" name="Полилиния: фигура 64">
                    <a:extLst>
                      <a:ext uri="{FF2B5EF4-FFF2-40B4-BE49-F238E27FC236}">
                        <a16:creationId xmlns="" xmlns:a16="http://schemas.microsoft.com/office/drawing/2014/main" id="{6E333F36-5489-4F90-A524-0FB3C5241354}"/>
                      </a:ext>
                    </a:extLst>
                  </p:cNvPr>
                  <p:cNvSpPr/>
                  <p:nvPr/>
                </p:nvSpPr>
                <p:spPr>
                  <a:xfrm>
                    <a:off x="9639828" y="3468996"/>
                    <a:ext cx="128587" cy="128587"/>
                  </a:xfrm>
                  <a:custGeom>
                    <a:avLst/>
                    <a:gdLst>
                      <a:gd name="connsiteX0" fmla="*/ 128588 w 128587"/>
                      <a:gd name="connsiteY0" fmla="*/ 128588 h 128587"/>
                      <a:gd name="connsiteX1" fmla="*/ 0 w 128587"/>
                      <a:gd name="connsiteY1" fmla="*/ 128588 h 128587"/>
                      <a:gd name="connsiteX2" fmla="*/ 0 w 128587"/>
                      <a:gd name="connsiteY2" fmla="*/ 0 h 128587"/>
                      <a:gd name="connsiteX3" fmla="*/ 128588 w 128587"/>
                      <a:gd name="connsiteY3" fmla="*/ 0 h 128587"/>
                      <a:gd name="connsiteX4" fmla="*/ 128588 w 128587"/>
                      <a:gd name="connsiteY4" fmla="*/ 128588 h 128587"/>
                      <a:gd name="connsiteX5" fmla="*/ 42863 w 128587"/>
                      <a:gd name="connsiteY5" fmla="*/ 85725 h 128587"/>
                      <a:gd name="connsiteX6" fmla="*/ 85725 w 128587"/>
                      <a:gd name="connsiteY6" fmla="*/ 85725 h 128587"/>
                      <a:gd name="connsiteX7" fmla="*/ 85725 w 128587"/>
                      <a:gd name="connsiteY7" fmla="*/ 42863 h 128587"/>
                      <a:gd name="connsiteX8" fmla="*/ 42863 w 128587"/>
                      <a:gd name="connsiteY8" fmla="*/ 42863 h 128587"/>
                      <a:gd name="connsiteX9" fmla="*/ 42863 w 128587"/>
                      <a:gd name="connsiteY9" fmla="*/ 85725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8587" h="128587">
                        <a:moveTo>
                          <a:pt x="128588" y="128588"/>
                        </a:moveTo>
                        <a:lnTo>
                          <a:pt x="0" y="128588"/>
                        </a:lnTo>
                        <a:lnTo>
                          <a:pt x="0" y="0"/>
                        </a:lnTo>
                        <a:lnTo>
                          <a:pt x="128588" y="0"/>
                        </a:lnTo>
                        <a:lnTo>
                          <a:pt x="128588" y="128588"/>
                        </a:lnTo>
                        <a:close/>
                        <a:moveTo>
                          <a:pt x="42863" y="85725"/>
                        </a:moveTo>
                        <a:lnTo>
                          <a:pt x="85725" y="85725"/>
                        </a:lnTo>
                        <a:lnTo>
                          <a:pt x="85725" y="42863"/>
                        </a:lnTo>
                        <a:lnTo>
                          <a:pt x="42863" y="42863"/>
                        </a:lnTo>
                        <a:lnTo>
                          <a:pt x="42863" y="85725"/>
                        </a:lnTo>
                        <a:close/>
                      </a:path>
                    </a:pathLst>
                  </a:custGeom>
                  <a:solidFill>
                    <a:srgbClr val="F962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Полилиния: фигура 65">
                    <a:extLst>
                      <a:ext uri="{FF2B5EF4-FFF2-40B4-BE49-F238E27FC236}">
                        <a16:creationId xmlns="" xmlns:a16="http://schemas.microsoft.com/office/drawing/2014/main" id="{AB07B2FD-3C22-4DAE-ABAB-E7536F653358}"/>
                      </a:ext>
                    </a:extLst>
                  </p:cNvPr>
                  <p:cNvSpPr/>
                  <p:nvPr/>
                </p:nvSpPr>
                <p:spPr>
                  <a:xfrm>
                    <a:off x="9811278" y="3468997"/>
                    <a:ext cx="566737" cy="42862"/>
                  </a:xfrm>
                  <a:custGeom>
                    <a:avLst/>
                    <a:gdLst>
                      <a:gd name="connsiteX0" fmla="*/ 0 w 566737"/>
                      <a:gd name="connsiteY0" fmla="*/ 0 h 42862"/>
                      <a:gd name="connsiteX1" fmla="*/ 566738 w 566737"/>
                      <a:gd name="connsiteY1" fmla="*/ 0 h 42862"/>
                      <a:gd name="connsiteX2" fmla="*/ 566738 w 566737"/>
                      <a:gd name="connsiteY2" fmla="*/ 42862 h 42862"/>
                      <a:gd name="connsiteX3" fmla="*/ 0 w 566737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6737" h="42862">
                        <a:moveTo>
                          <a:pt x="0" y="0"/>
                        </a:moveTo>
                        <a:lnTo>
                          <a:pt x="566738" y="0"/>
                        </a:lnTo>
                        <a:lnTo>
                          <a:pt x="566738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Полилиния: фигура 66">
                    <a:extLst>
                      <a:ext uri="{FF2B5EF4-FFF2-40B4-BE49-F238E27FC236}">
                        <a16:creationId xmlns="" xmlns:a16="http://schemas.microsoft.com/office/drawing/2014/main" id="{751FFE7D-24D0-413C-AB52-A318AE29625E}"/>
                      </a:ext>
                    </a:extLst>
                  </p:cNvPr>
                  <p:cNvSpPr/>
                  <p:nvPr/>
                </p:nvSpPr>
                <p:spPr>
                  <a:xfrm>
                    <a:off x="9811278" y="3554722"/>
                    <a:ext cx="282892" cy="42862"/>
                  </a:xfrm>
                  <a:custGeom>
                    <a:avLst/>
                    <a:gdLst>
                      <a:gd name="connsiteX0" fmla="*/ 0 w 282892"/>
                      <a:gd name="connsiteY0" fmla="*/ 0 h 42862"/>
                      <a:gd name="connsiteX1" fmla="*/ 282893 w 282892"/>
                      <a:gd name="connsiteY1" fmla="*/ 0 h 42862"/>
                      <a:gd name="connsiteX2" fmla="*/ 282893 w 282892"/>
                      <a:gd name="connsiteY2" fmla="*/ 42862 h 42862"/>
                      <a:gd name="connsiteX3" fmla="*/ 0 w 282892"/>
                      <a:gd name="connsiteY3" fmla="*/ 42862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892" h="42862">
                        <a:moveTo>
                          <a:pt x="0" y="0"/>
                        </a:moveTo>
                        <a:lnTo>
                          <a:pt x="282893" y="0"/>
                        </a:lnTo>
                        <a:lnTo>
                          <a:pt x="282893" y="42862"/>
                        </a:lnTo>
                        <a:lnTo>
                          <a:pt x="0" y="428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97547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7E96A82-663F-48E5-A2AD-5FB8206B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101231-1855-46EE-A3D9-B84E75ACB5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xmlns="" id="{859D8F75-A7F1-45ED-8424-E74F361DC9CF}"/>
              </a:ext>
            </a:extLst>
          </p:cNvPr>
          <p:cNvSpPr/>
          <p:nvPr/>
        </p:nvSpPr>
        <p:spPr>
          <a:xfrm>
            <a:off x="2941006" y="0"/>
            <a:ext cx="925099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xmlns="" id="{047F756B-95A0-4B00-9651-DE71B947589C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1923DE3-614A-41EA-A5F2-7468A9A63C28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C8A2940-9E94-432E-984F-87B7D11ED109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98F03D2B-458E-457C-BCDC-DDAC54279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7E21049-8281-4D07-AD7F-55DA17EFD66C}"/>
              </a:ext>
            </a:extLst>
          </p:cNvPr>
          <p:cNvSpPr txBox="1"/>
          <p:nvPr/>
        </p:nvSpPr>
        <p:spPr>
          <a:xfrm>
            <a:off x="3251684" y="415118"/>
            <a:ext cx="8508057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10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КЛЮЧЕВЫХ НАПРАВЛЕНИЙ ДЕЯТЕЛЬНОСТИ ФНС РОССИИ</a:t>
            </a: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 СОЗДАНИЮ БЛАГОПРИЯТНОЙ НАЛОГОВОЙ СРЕДЫ</a:t>
            </a:r>
          </a:p>
        </p:txBody>
      </p:sp>
      <p:sp>
        <p:nvSpPr>
          <p:cNvPr id="122" name="Rectangle 29">
            <a:extLst>
              <a:ext uri="{FF2B5EF4-FFF2-40B4-BE49-F238E27FC236}">
                <a16:creationId xmlns:a16="http://schemas.microsoft.com/office/drawing/2014/main" xmlns="" id="{71518B46-56C1-4F3E-81FB-35DC4308FBD2}"/>
              </a:ext>
            </a:extLst>
          </p:cNvPr>
          <p:cNvSpPr/>
          <p:nvPr/>
        </p:nvSpPr>
        <p:spPr>
          <a:xfrm>
            <a:off x="1257527" y="1899589"/>
            <a:ext cx="484274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ОПТИМИЗАЦИЯ РЕГИСТРАЦИОННЫХ ПРОЦЕДУР ДЛЯ ЮРИДИЧЕСКИХ ЛИЦ И ИНДИВИДУАЛЬНЫХ ПРЕДПРИНИМАТЕЛЕЙ</a:t>
            </a:r>
          </a:p>
        </p:txBody>
      </p:sp>
      <p:sp>
        <p:nvSpPr>
          <p:cNvPr id="124" name="Oval 35">
            <a:extLst>
              <a:ext uri="{FF2B5EF4-FFF2-40B4-BE49-F238E27FC236}">
                <a16:creationId xmlns:a16="http://schemas.microsoft.com/office/drawing/2014/main" xmlns="" id="{53F855A6-38B3-496F-9876-ED1B91E9CA02}"/>
              </a:ext>
            </a:extLst>
          </p:cNvPr>
          <p:cNvSpPr/>
          <p:nvPr/>
        </p:nvSpPr>
        <p:spPr>
          <a:xfrm>
            <a:off x="375309" y="1899589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5" name="Rectangle 29">
            <a:extLst>
              <a:ext uri="{FF2B5EF4-FFF2-40B4-BE49-F238E27FC236}">
                <a16:creationId xmlns:a16="http://schemas.microsoft.com/office/drawing/2014/main" xmlns="" id="{278598F6-14C8-480B-AF4F-E543EABBCA35}"/>
              </a:ext>
            </a:extLst>
          </p:cNvPr>
          <p:cNvSpPr/>
          <p:nvPr/>
        </p:nvSpPr>
        <p:spPr>
          <a:xfrm>
            <a:off x="1257526" y="2790275"/>
            <a:ext cx="48427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Упрощение и сокращение процедур по регистрации юридических лиц и индивидуальных предпринимателей. Сокращение сроков регистрации. </a:t>
            </a:r>
            <a:r>
              <a:rPr lang="ru-RU" sz="1600" dirty="0" err="1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Оnline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-регистрация </a:t>
            </a:r>
          </a:p>
        </p:txBody>
      </p:sp>
      <p:sp>
        <p:nvSpPr>
          <p:cNvPr id="147" name="Rectangle 29">
            <a:extLst>
              <a:ext uri="{FF2B5EF4-FFF2-40B4-BE49-F238E27FC236}">
                <a16:creationId xmlns:a16="http://schemas.microsoft.com/office/drawing/2014/main" xmlns="" id="{35C4210A-8591-456A-ACC6-90455C1FD48A}"/>
              </a:ext>
            </a:extLst>
          </p:cNvPr>
          <p:cNvSpPr/>
          <p:nvPr/>
        </p:nvSpPr>
        <p:spPr>
          <a:xfrm>
            <a:off x="1219649" y="4423820"/>
            <a:ext cx="49434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СОЗДАНИЕ КОМФОРТНЫХ УСЛОВИЙ ДЛЯ УПЛАТЫ НАЛОГОВ, СБОРОВ И СТРАХОВЫХ ВЗНОСОВ </a:t>
            </a:r>
          </a:p>
        </p:txBody>
      </p:sp>
      <p:sp>
        <p:nvSpPr>
          <p:cNvPr id="148" name="Oval 35">
            <a:extLst>
              <a:ext uri="{FF2B5EF4-FFF2-40B4-BE49-F238E27FC236}">
                <a16:creationId xmlns:a16="http://schemas.microsoft.com/office/drawing/2014/main" xmlns="" id="{CCD45358-995C-4A6E-8E94-25DBAC062987}"/>
              </a:ext>
            </a:extLst>
          </p:cNvPr>
          <p:cNvSpPr/>
          <p:nvPr/>
        </p:nvSpPr>
        <p:spPr>
          <a:xfrm>
            <a:off x="371364" y="4423820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9" name="Rectangle 29">
            <a:extLst>
              <a:ext uri="{FF2B5EF4-FFF2-40B4-BE49-F238E27FC236}">
                <a16:creationId xmlns:a16="http://schemas.microsoft.com/office/drawing/2014/main" xmlns="" id="{1011454C-77CF-487B-9E68-65F1A50BE400}"/>
              </a:ext>
            </a:extLst>
          </p:cNvPr>
          <p:cNvSpPr/>
          <p:nvPr/>
        </p:nvSpPr>
        <p:spPr>
          <a:xfrm>
            <a:off x="1219648" y="5294587"/>
            <a:ext cx="49434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Качество предоставления госуслуг — фактор мотивации налогоплательщиков и плательщиков страховых взносов к добровольной уплате налогов, сборов и страховых взносов </a:t>
            </a:r>
          </a:p>
        </p:txBody>
      </p:sp>
      <p:sp>
        <p:nvSpPr>
          <p:cNvPr id="21" name="Oval 35">
            <a:extLst>
              <a:ext uri="{FF2B5EF4-FFF2-40B4-BE49-F238E27FC236}">
                <a16:creationId xmlns="" xmlns:a16="http://schemas.microsoft.com/office/drawing/2014/main" id="{53F855A6-38B3-496F-9876-ED1B91E9CA02}"/>
              </a:ext>
            </a:extLst>
          </p:cNvPr>
          <p:cNvSpPr/>
          <p:nvPr/>
        </p:nvSpPr>
        <p:spPr>
          <a:xfrm>
            <a:off x="6225048" y="1899767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="" xmlns:a16="http://schemas.microsoft.com/office/drawing/2014/main" id="{71518B46-56C1-4F3E-81FB-35DC4308FBD2}"/>
              </a:ext>
            </a:extLst>
          </p:cNvPr>
          <p:cNvSpPr/>
          <p:nvPr/>
        </p:nvSpPr>
        <p:spPr>
          <a:xfrm>
            <a:off x="7053435" y="1899767"/>
            <a:ext cx="48427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РАСШИРЕНИЕ СЕРВИСОВ ДЛЯ ВОЗМОЖНОСТИ ПОЛУЧЕНИЯ НАЛОГОПЛАТЕЛЬЩИКОМ И ПЛАТЕЛЬЩИКОМ СТРАХОВЫХ ВЗНОСОВ ИНФОРМАЦИИ И УСЛУГ ЧЕРЕЗ ИНТЕРНЕТ</a:t>
            </a:r>
          </a:p>
        </p:txBody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278598F6-14C8-480B-AF4F-E543EABBCA35}"/>
              </a:ext>
            </a:extLst>
          </p:cNvPr>
          <p:cNvSpPr/>
          <p:nvPr/>
        </p:nvSpPr>
        <p:spPr>
          <a:xfrm>
            <a:off x="7053434" y="2981325"/>
            <a:ext cx="48427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Интернет-сайте ФНС России размещено более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 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электронных сервисов</a:t>
            </a:r>
          </a:p>
        </p:txBody>
      </p:sp>
      <p:sp>
        <p:nvSpPr>
          <p:cNvPr id="24" name="Rectangle 29">
            <a:extLst>
              <a:ext uri="{FF2B5EF4-FFF2-40B4-BE49-F238E27FC236}">
                <a16:creationId xmlns="" xmlns:a16="http://schemas.microsoft.com/office/drawing/2014/main" id="{35C4210A-8591-456A-ACC6-90455C1FD48A}"/>
              </a:ext>
            </a:extLst>
          </p:cNvPr>
          <p:cNvSpPr/>
          <p:nvPr/>
        </p:nvSpPr>
        <p:spPr>
          <a:xfrm>
            <a:off x="7086012" y="4418329"/>
            <a:ext cx="49434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НАЛОГОВОЙ ГРАМОТНОСТИ НАЛОГОПЛАТЕЛЬЩИКОВ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="" xmlns:a16="http://schemas.microsoft.com/office/drawing/2014/main" id="{1011454C-77CF-487B-9E68-65F1A50BE400}"/>
              </a:ext>
            </a:extLst>
          </p:cNvPr>
          <p:cNvSpPr/>
          <p:nvPr/>
        </p:nvSpPr>
        <p:spPr>
          <a:xfrm>
            <a:off x="7086012" y="5146169"/>
            <a:ext cx="494345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Размещение разъяснений на Интернет-сайте ФНС России и материалов в СМИ</a:t>
            </a:r>
          </a:p>
        </p:txBody>
      </p:sp>
      <p:sp>
        <p:nvSpPr>
          <p:cNvPr id="26" name="Oval 35">
            <a:extLst>
              <a:ext uri="{FF2B5EF4-FFF2-40B4-BE49-F238E27FC236}">
                <a16:creationId xmlns="" xmlns:a16="http://schemas.microsoft.com/office/drawing/2014/main" id="{53F855A6-38B3-496F-9876-ED1B91E9CA02}"/>
              </a:ext>
            </a:extLst>
          </p:cNvPr>
          <p:cNvSpPr/>
          <p:nvPr/>
        </p:nvSpPr>
        <p:spPr>
          <a:xfrm>
            <a:off x="6224842" y="4418329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8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23FF482-F9E4-4DFA-8B08-F774FC16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29" name="Rectangle 18">
            <a:extLst>
              <a:ext uri="{FF2B5EF4-FFF2-40B4-BE49-F238E27FC236}">
                <a16:creationId xmlns="" xmlns:a16="http://schemas.microsoft.com/office/drawing/2014/main" id="{907645B1-F668-4160-A63C-3D381C363845}"/>
              </a:ext>
            </a:extLst>
          </p:cNvPr>
          <p:cNvSpPr/>
          <p:nvPr/>
        </p:nvSpPr>
        <p:spPr>
          <a:xfrm>
            <a:off x="-11324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88" name="Oval 35">
            <a:extLst>
              <a:ext uri="{FF2B5EF4-FFF2-40B4-BE49-F238E27FC236}">
                <a16:creationId xmlns="" xmlns:a16="http://schemas.microsoft.com/office/drawing/2014/main" id="{11A251B8-4EA1-47FF-B44E-98992EAD120C}"/>
              </a:ext>
            </a:extLst>
          </p:cNvPr>
          <p:cNvSpPr/>
          <p:nvPr/>
        </p:nvSpPr>
        <p:spPr>
          <a:xfrm>
            <a:off x="6415284" y="2882260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4" name="Rectangle 29">
            <a:extLst>
              <a:ext uri="{FF2B5EF4-FFF2-40B4-BE49-F238E27FC236}">
                <a16:creationId xmlns="" xmlns:a16="http://schemas.microsoft.com/office/drawing/2014/main" id="{74AD4AA0-31E7-41DC-AF40-26AFA361CF95}"/>
              </a:ext>
            </a:extLst>
          </p:cNvPr>
          <p:cNvSpPr/>
          <p:nvPr/>
        </p:nvSpPr>
        <p:spPr>
          <a:xfrm>
            <a:off x="7233710" y="1520788"/>
            <a:ext cx="49582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ОСУЩЕСТВЛЕНИЕ ВАЛЮТНОГО КОНТРОЛЯ НА ОСНОВЕ РИСК-ОРИЕНТИРОВАННОГО ПОДХОДА И АВТОМАТИЗАЦИЯ ОБМЕНА ИНФОРМАЦИЕЙ МЕЖДУ ОРГАНАМИ И АГЕНТАМИ ВАЛЮТНОГО КОНТРОЛЯ И УЧАСТНИКАМИ ВЭД</a:t>
            </a:r>
          </a:p>
        </p:txBody>
      </p:sp>
      <p:sp>
        <p:nvSpPr>
          <p:cNvPr id="123" name="Oval 35">
            <a:extLst>
              <a:ext uri="{FF2B5EF4-FFF2-40B4-BE49-F238E27FC236}">
                <a16:creationId xmlns="" xmlns:a16="http://schemas.microsoft.com/office/drawing/2014/main" id="{8F2A826E-2210-4402-BB38-516B982BE66D}"/>
              </a:ext>
            </a:extLst>
          </p:cNvPr>
          <p:cNvSpPr/>
          <p:nvPr/>
        </p:nvSpPr>
        <p:spPr>
          <a:xfrm>
            <a:off x="6415284" y="1520788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8" name="Oval 35">
            <a:extLst>
              <a:ext uri="{FF2B5EF4-FFF2-40B4-BE49-F238E27FC236}">
                <a16:creationId xmlns="" xmlns:a16="http://schemas.microsoft.com/office/drawing/2014/main" id="{CCD45358-995C-4A6E-8E94-25DBAC062987}"/>
              </a:ext>
            </a:extLst>
          </p:cNvPr>
          <p:cNvSpPr/>
          <p:nvPr/>
        </p:nvSpPr>
        <p:spPr>
          <a:xfrm>
            <a:off x="195900" y="1520788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4" y="415118"/>
            <a:ext cx="8508057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10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КЛЮЧЕВЫХ НАПРАВЛЕНИЙ ДЕЯТЕЛЬНОСТИ ФНС РОССИИ</a:t>
            </a: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 СОЗДАНИЮ БЛАГОПРИЯТНОЙ НАЛОГОВОЙ СРЕДЫ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="" xmlns:a16="http://schemas.microsoft.com/office/drawing/2014/main" id="{35C4210A-8591-456A-ACC6-90455C1FD48A}"/>
              </a:ext>
            </a:extLst>
          </p:cNvPr>
          <p:cNvSpPr/>
          <p:nvPr/>
        </p:nvSpPr>
        <p:spPr>
          <a:xfrm>
            <a:off x="1035532" y="1520788"/>
            <a:ext cx="49434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СИСТЕМЫ НАЛОГОВОГО МОНИТОРИНГА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xmlns="" id="{03073772-7FED-4CBC-B89D-DCF9CEF0B8E6}"/>
              </a:ext>
            </a:extLst>
          </p:cNvPr>
          <p:cNvSpPr/>
          <p:nvPr/>
        </p:nvSpPr>
        <p:spPr>
          <a:xfrm>
            <a:off x="1035532" y="2882260"/>
            <a:ext cx="494345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НАЛОГОВЫЙ КОНТРОЛЬ НА ОСНОВЕ </a:t>
            </a:r>
            <a:b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РИСК-АНАЛИЗА И ПОБУЖДЕНИЕ НАЛОГОПЛАТЕЛЬЩИКА К ДОБРОВОЛЬНОМУ ИСПОЛНЕНИЮ СВОИХ ОБЯЗАТЕЛЬСТВ</a:t>
            </a: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xmlns="" id="{11A251B8-4EA1-47FF-B44E-98992EAD120C}"/>
              </a:ext>
            </a:extLst>
          </p:cNvPr>
          <p:cNvSpPr/>
          <p:nvPr/>
        </p:nvSpPr>
        <p:spPr>
          <a:xfrm>
            <a:off x="195900" y="2882260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320E9F21-B70F-4977-9CCC-BABB0CD516A7}"/>
              </a:ext>
            </a:extLst>
          </p:cNvPr>
          <p:cNvSpPr/>
          <p:nvPr/>
        </p:nvSpPr>
        <p:spPr>
          <a:xfrm>
            <a:off x="1035532" y="3971789"/>
            <a:ext cx="48444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инструментов риск-анализа, дистанционного автоматизированного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контроля и мониторинга</a:t>
            </a:r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xmlns="" id="{8F2A826E-2210-4402-BB38-516B982BE66D}"/>
              </a:ext>
            </a:extLst>
          </p:cNvPr>
          <p:cNvSpPr/>
          <p:nvPr/>
        </p:nvSpPr>
        <p:spPr>
          <a:xfrm>
            <a:off x="195900" y="4797152"/>
            <a:ext cx="704412" cy="704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en-US" sz="3600" b="1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03073772-7FED-4CBC-B89D-DCF9CEF0B8E6}"/>
              </a:ext>
            </a:extLst>
          </p:cNvPr>
          <p:cNvSpPr/>
          <p:nvPr/>
        </p:nvSpPr>
        <p:spPr>
          <a:xfrm>
            <a:off x="7233710" y="2882260"/>
            <a:ext cx="492838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СЕРВИСНОСТИ ПРИ РАЗРЕШЕНИИ 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СПОРОВ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УСТРАНЕНИЕ ПРИЧИН ВОЗНИКНОВЕНИЯ СПОРОВ 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20E9F21-B70F-4977-9CCC-BABB0CD516A7}"/>
              </a:ext>
            </a:extLst>
          </p:cNvPr>
          <p:cNvSpPr/>
          <p:nvPr/>
        </p:nvSpPr>
        <p:spPr>
          <a:xfrm>
            <a:off x="7266624" y="3670241"/>
            <a:ext cx="49552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сервисов при досудебном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внесудебном) урегулировании споров. Подход к поступлению жалобы как к инциденту, анализ причин возникновения споров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Oval 35">
            <a:extLst>
              <a:ext uri="{FF2B5EF4-FFF2-40B4-BE49-F238E27FC236}">
                <a16:creationId xmlns="" xmlns:a16="http://schemas.microsoft.com/office/drawing/2014/main" id="{11A251B8-4EA1-47FF-B44E-98992EAD120C}"/>
              </a:ext>
            </a:extLst>
          </p:cNvPr>
          <p:cNvSpPr/>
          <p:nvPr/>
        </p:nvSpPr>
        <p:spPr>
          <a:xfrm>
            <a:off x="6312024" y="4797152"/>
            <a:ext cx="705600" cy="705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-600" dirty="0" smtClean="0">
                <a:solidFill>
                  <a:srgbClr val="539DD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en-US" sz="3600" b="1" spc="-600" dirty="0">
              <a:solidFill>
                <a:srgbClr val="539DD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03073772-7FED-4CBC-B89D-DCF9CEF0B8E6}"/>
              </a:ext>
            </a:extLst>
          </p:cNvPr>
          <p:cNvSpPr/>
          <p:nvPr/>
        </p:nvSpPr>
        <p:spPr>
          <a:xfrm>
            <a:off x="7284132" y="4797152"/>
            <a:ext cx="486017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cap="all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Профессиональное развитие </a:t>
            </a:r>
            <a:r>
              <a:rPr lang="ru-RU" sz="1800" b="1" cap="all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ГГС СЛУЖБЫ </a:t>
            </a:r>
            <a:r>
              <a:rPr lang="ru-RU" sz="1800" b="1" cap="all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ее </a:t>
            </a:r>
            <a:r>
              <a:rPr lang="ru-RU" sz="1800" b="1" cap="all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ТНО, </a:t>
            </a:r>
            <a:r>
              <a:rPr lang="ru-RU" sz="1800" b="1" cap="all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направленное на повышение качества предоставления </a:t>
            </a:r>
            <a:r>
              <a:rPr lang="ru-RU" sz="1800" b="1" cap="all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государственных </a:t>
            </a:r>
            <a:r>
              <a:rPr lang="ru-RU" sz="1800" b="1" cap="all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услуг  и ЭФФЕКТИВНОСТИ ИСПОЛНЕНИЯ СЛУЖЕБНЫХ ОБЯЗАННОСТЕЙ</a:t>
            </a:r>
            <a:endParaRPr lang="ru-RU" sz="1800" b="1" cap="all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="" xmlns:a16="http://schemas.microsoft.com/office/drawing/2014/main" id="{74AD4AA0-31E7-41DC-AF40-26AFA361CF95}"/>
              </a:ext>
            </a:extLst>
          </p:cNvPr>
          <p:cNvSpPr/>
          <p:nvPr/>
        </p:nvSpPr>
        <p:spPr>
          <a:xfrm>
            <a:off x="1036802" y="4800384"/>
            <a:ext cx="48431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УСИЛЕНИЕ РОЛИ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СОГЛАСИТЕЛЬНЫХ 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ПРОЦЕДУР, НАПРАВЛЕННЫХ НА ПОГАШЕНИЕ НАКОПЛЕННОЙ НАЛОГОВОЙ ЗАДОЛЖЕННОСТИ В РАССРОЧКУ, СОХРАНЕНИЕ БИЗНЕСА И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325611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30CBFF-A533-4917-A9E8-4D2DE816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" y="0"/>
            <a:ext cx="1218598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58E5111D-9A22-4D95-9795-810938D3BF30}"/>
              </a:ext>
            </a:extLst>
          </p:cNvPr>
          <p:cNvSpPr/>
          <p:nvPr/>
        </p:nvSpPr>
        <p:spPr>
          <a:xfrm>
            <a:off x="0" y="0"/>
            <a:ext cx="12227971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4FEBCB38-E188-4A76-B08F-9B562DA8D672}"/>
              </a:ext>
            </a:extLst>
          </p:cNvPr>
          <p:cNvSpPr/>
          <p:nvPr/>
        </p:nvSpPr>
        <p:spPr>
          <a:xfrm>
            <a:off x="3251685" y="0"/>
            <a:ext cx="8940316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B5849E7D-A6DB-45AA-8AEC-8D52B1560B82}"/>
              </a:ext>
            </a:extLst>
          </p:cNvPr>
          <p:cNvSpPr/>
          <p:nvPr/>
        </p:nvSpPr>
        <p:spPr>
          <a:xfrm>
            <a:off x="-1" y="0"/>
            <a:ext cx="3179071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8F1ACB-18CE-41C2-A5DE-DD0064278D8E}"/>
              </a:ext>
            </a:extLst>
          </p:cNvPr>
          <p:cNvSpPr txBox="1"/>
          <p:nvPr/>
        </p:nvSpPr>
        <p:spPr>
          <a:xfrm>
            <a:off x="593387" y="166165"/>
            <a:ext cx="258568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272758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ПУБЛИЧНАЯ Д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9047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FE6F30-0674-45E9-B560-0419ED86B809}"/>
              </a:ext>
            </a:extLst>
          </p:cNvPr>
          <p:cNvSpPr txBox="1"/>
          <p:nvPr/>
        </p:nvSpPr>
        <p:spPr>
          <a:xfrm>
            <a:off x="3251684" y="271104"/>
            <a:ext cx="8793087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ОСНОВНЫЕ ПОКАЗАТЕЛИ ДЕЯТЕЛЬНОСТИ ФНС РОССИИ 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2021 ГОД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D599073B-5207-456F-991E-70A6C9A796EA}"/>
              </a:ext>
            </a:extLst>
          </p:cNvPr>
          <p:cNvSpPr/>
          <p:nvPr/>
        </p:nvSpPr>
        <p:spPr>
          <a:xfrm>
            <a:off x="3740510" y="930840"/>
            <a:ext cx="4151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  2019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	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        2020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	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                 2021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E828373C-A7CF-4ADB-87DF-FB83EC936A76}"/>
              </a:ext>
            </a:extLst>
          </p:cNvPr>
          <p:cNvSpPr/>
          <p:nvPr/>
        </p:nvSpPr>
        <p:spPr>
          <a:xfrm>
            <a:off x="3648182" y="980729"/>
            <a:ext cx="196825" cy="26243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4D2C0F7C-5848-4310-983E-8E947126F334}"/>
              </a:ext>
            </a:extLst>
          </p:cNvPr>
          <p:cNvSpPr/>
          <p:nvPr/>
        </p:nvSpPr>
        <p:spPr>
          <a:xfrm>
            <a:off x="4790262" y="980729"/>
            <a:ext cx="196825" cy="262433"/>
          </a:xfrm>
          <a:prstGeom prst="rect">
            <a:avLst/>
          </a:prstGeom>
          <a:solidFill>
            <a:srgbClr val="247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 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3EA4B65F-0004-4AB1-A626-4D161F5A54E1}"/>
              </a:ext>
            </a:extLst>
          </p:cNvPr>
          <p:cNvSpPr/>
          <p:nvPr/>
        </p:nvSpPr>
        <p:spPr>
          <a:xfrm>
            <a:off x="6053815" y="980729"/>
            <a:ext cx="196825" cy="262433"/>
          </a:xfrm>
          <a:prstGeom prst="rect">
            <a:avLst/>
          </a:prstGeom>
          <a:solidFill>
            <a:srgbClr val="E38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5888236" y="3318645"/>
            <a:ext cx="2953406" cy="1644859"/>
            <a:chOff x="3114203" y="1618771"/>
            <a:chExt cx="2953406" cy="1643767"/>
          </a:xfrm>
        </p:grpSpPr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xmlns="" id="{FF3888F5-A089-418D-819E-F8B73DBBCD26}"/>
                </a:ext>
              </a:extLst>
            </p:cNvPr>
            <p:cNvSpPr/>
            <p:nvPr/>
          </p:nvSpPr>
          <p:spPr>
            <a:xfrm>
              <a:off x="3114203" y="1618771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25" name="Oval 35">
              <a:extLst>
                <a:ext uri="{FF2B5EF4-FFF2-40B4-BE49-F238E27FC236}">
                  <a16:creationId xmlns:a16="http://schemas.microsoft.com/office/drawing/2014/main" xmlns="" id="{B069A2D8-020D-4AB2-A0C8-9B6939FEBB24}"/>
                </a:ext>
              </a:extLst>
            </p:cNvPr>
            <p:cNvSpPr/>
            <p:nvPr/>
          </p:nvSpPr>
          <p:spPr>
            <a:xfrm>
              <a:off x="3226510" y="1760919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26" name="Rectangle 29">
              <a:extLst>
                <a:ext uri="{FF2B5EF4-FFF2-40B4-BE49-F238E27FC236}">
                  <a16:creationId xmlns:a16="http://schemas.microsoft.com/office/drawing/2014/main" xmlns="" id="{0B7F4703-2F95-4646-B8F0-B3FD0E07687D}"/>
                </a:ext>
              </a:extLst>
            </p:cNvPr>
            <p:cNvSpPr/>
            <p:nvPr/>
          </p:nvSpPr>
          <p:spPr>
            <a:xfrm>
              <a:off x="3529588" y="1736044"/>
              <a:ext cx="2403269" cy="38318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КОЛИЧЕСТВО ВЫЕЗДНЫХ </a:t>
              </a:r>
            </a:p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НАЛОГОВЫХ ПРОВЕРОК</a:t>
              </a:r>
            </a:p>
          </p:txBody>
        </p:sp>
        <p:sp>
          <p:nvSpPr>
            <p:cNvPr id="127" name="Rectangle 29">
              <a:extLst>
                <a:ext uri="{FF2B5EF4-FFF2-40B4-BE49-F238E27FC236}">
                  <a16:creationId xmlns:a16="http://schemas.microsoft.com/office/drawing/2014/main" xmlns="" id="{30FE08AF-402F-4B77-9BA4-B4B108350CA7}"/>
                </a:ext>
              </a:extLst>
            </p:cNvPr>
            <p:cNvSpPr/>
            <p:nvPr/>
          </p:nvSpPr>
          <p:spPr>
            <a:xfrm>
              <a:off x="3169327" y="2349977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8,1</a:t>
              </a:r>
              <a:r>
                <a:rPr lang="ru-RU" sz="1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ТЫС.ЕД.</a:t>
              </a:r>
            </a:p>
          </p:txBody>
        </p:sp>
        <p:graphicFrame>
          <p:nvGraphicFramePr>
            <p:cNvPr id="128" name="Диаграмма 127">
              <a:extLst>
                <a:ext uri="{FF2B5EF4-FFF2-40B4-BE49-F238E27FC236}">
                  <a16:creationId xmlns:a16="http://schemas.microsoft.com/office/drawing/2014/main" xmlns="" id="{126F6DE5-9D20-4C39-8F7E-198946A3D3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2043490"/>
                </p:ext>
              </p:extLst>
            </p:nvPr>
          </p:nvGraphicFramePr>
          <p:xfrm>
            <a:off x="5038838" y="2262082"/>
            <a:ext cx="1028771" cy="1000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129" name="Группа 128"/>
          <p:cNvGrpSpPr/>
          <p:nvPr/>
        </p:nvGrpSpPr>
        <p:grpSpPr>
          <a:xfrm>
            <a:off x="2620871" y="3319737"/>
            <a:ext cx="2970069" cy="1646758"/>
            <a:chOff x="6156176" y="1561505"/>
            <a:chExt cx="2970069" cy="1646758"/>
          </a:xfrm>
        </p:grpSpPr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xmlns="" id="{E15E5F7C-0447-4069-86EA-B3AE2988D59D}"/>
                </a:ext>
              </a:extLst>
            </p:cNvPr>
            <p:cNvSpPr/>
            <p:nvPr/>
          </p:nvSpPr>
          <p:spPr>
            <a:xfrm>
              <a:off x="6156176" y="1561505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1" name="Oval 35">
              <a:extLst>
                <a:ext uri="{FF2B5EF4-FFF2-40B4-BE49-F238E27FC236}">
                  <a16:creationId xmlns:a16="http://schemas.microsoft.com/office/drawing/2014/main" xmlns="" id="{C6C19F22-CCD5-4DC7-AC45-D2B0A2783D30}"/>
                </a:ext>
              </a:extLst>
            </p:cNvPr>
            <p:cNvSpPr/>
            <p:nvPr/>
          </p:nvSpPr>
          <p:spPr>
            <a:xfrm>
              <a:off x="6285146" y="1706643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32" name="Rectangle 29">
              <a:extLst>
                <a:ext uri="{FF2B5EF4-FFF2-40B4-BE49-F238E27FC236}">
                  <a16:creationId xmlns:a16="http://schemas.microsoft.com/office/drawing/2014/main" xmlns="" id="{083888CB-9994-443A-99E9-3C529E4D9CB0}"/>
                </a:ext>
              </a:extLst>
            </p:cNvPr>
            <p:cNvSpPr/>
            <p:nvPr/>
          </p:nvSpPr>
          <p:spPr>
            <a:xfrm>
              <a:off x="6588224" y="1667472"/>
              <a:ext cx="2403269" cy="52860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КОЛИЧЕСТВО РЕШЕНИЙ СУДОВ </a:t>
              </a:r>
              <a:b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</a:b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ПО СПОРАМ, ПРОШЕДШИМ ДОСУДЕБНОЕ УРЕГУЛИРОВАНИЕ</a:t>
              </a:r>
            </a:p>
          </p:txBody>
        </p:sp>
        <p:sp>
          <p:nvSpPr>
            <p:cNvPr id="133" name="Rectangle 29">
              <a:extLst>
                <a:ext uri="{FF2B5EF4-FFF2-40B4-BE49-F238E27FC236}">
                  <a16:creationId xmlns:a16="http://schemas.microsoft.com/office/drawing/2014/main" xmlns="" id="{2E52324C-7A48-4993-AFFA-D314101BA7DB}"/>
                </a:ext>
              </a:extLst>
            </p:cNvPr>
            <p:cNvSpPr/>
            <p:nvPr/>
          </p:nvSpPr>
          <p:spPr>
            <a:xfrm>
              <a:off x="6227963" y="2295701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4,</a:t>
              </a:r>
              <a:r>
                <a:rPr lang="en-US" sz="4400" b="1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8</a:t>
              </a:r>
              <a:r>
                <a:rPr lang="ru-RU" sz="1400" b="1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ТЫС. ДЕЛ</a:t>
              </a:r>
            </a:p>
          </p:txBody>
        </p:sp>
        <p:graphicFrame>
          <p:nvGraphicFramePr>
            <p:cNvPr id="134" name="Диаграмма 133">
              <a:extLst>
                <a:ext uri="{FF2B5EF4-FFF2-40B4-BE49-F238E27FC236}">
                  <a16:creationId xmlns:a16="http://schemas.microsoft.com/office/drawing/2014/main" xmlns="" id="{3A038763-2658-4B21-8BFD-ECCDF8AE890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3109709"/>
                </p:ext>
              </p:extLst>
            </p:nvPr>
          </p:nvGraphicFramePr>
          <p:xfrm>
            <a:off x="8119848" y="2196079"/>
            <a:ext cx="1006397" cy="1012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135" name="Группа 134"/>
          <p:cNvGrpSpPr/>
          <p:nvPr/>
        </p:nvGrpSpPr>
        <p:grpSpPr>
          <a:xfrm>
            <a:off x="1286264" y="1592036"/>
            <a:ext cx="2983128" cy="1624251"/>
            <a:chOff x="107504" y="3244909"/>
            <a:chExt cx="2983128" cy="1624251"/>
          </a:xfrm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xmlns="" id="{04A133C7-BF3F-4010-9DBF-08CA156AF154}"/>
                </a:ext>
              </a:extLst>
            </p:cNvPr>
            <p:cNvSpPr/>
            <p:nvPr/>
          </p:nvSpPr>
          <p:spPr>
            <a:xfrm>
              <a:off x="107504" y="3244909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37" name="Oval 35">
              <a:extLst>
                <a:ext uri="{FF2B5EF4-FFF2-40B4-BE49-F238E27FC236}">
                  <a16:creationId xmlns:a16="http://schemas.microsoft.com/office/drawing/2014/main" xmlns="" id="{E244BBFC-B68B-4DAA-BD7C-811C97B1D663}"/>
                </a:ext>
              </a:extLst>
            </p:cNvPr>
            <p:cNvSpPr/>
            <p:nvPr/>
          </p:nvSpPr>
          <p:spPr>
            <a:xfrm>
              <a:off x="249530" y="3367541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38" name="Rectangle 29">
              <a:extLst>
                <a:ext uri="{FF2B5EF4-FFF2-40B4-BE49-F238E27FC236}">
                  <a16:creationId xmlns:a16="http://schemas.microsoft.com/office/drawing/2014/main" xmlns="" id="{05A63CBE-9DB3-43F1-8CDA-813743F741E6}"/>
                </a:ext>
              </a:extLst>
            </p:cNvPr>
            <p:cNvSpPr/>
            <p:nvPr/>
          </p:nvSpPr>
          <p:spPr>
            <a:xfrm>
              <a:off x="552607" y="3255657"/>
              <a:ext cx="2471470" cy="6740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КОЛИЧЕСТВО </a:t>
              </a:r>
              <a:r>
                <a:rPr lang="ru-RU" sz="1050" b="1" dirty="0" smtClean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ДОКУМЕНТОВ</a:t>
              </a: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, </a:t>
              </a:r>
              <a:r>
                <a:rPr lang="ru-RU" sz="1050" b="1" dirty="0" smtClean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ПРЕДСТАВЛЕННЫХ ДЛЯ ГОСУДАРСТВЕННОЙ РЕГИСТРАЦИИ В ЭЛЕКТРОННОМ ВИДЕ</a:t>
              </a:r>
              <a:endParaRPr lang="ru-RU" sz="105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39" name="Rectangle 29">
              <a:extLst>
                <a:ext uri="{FF2B5EF4-FFF2-40B4-BE49-F238E27FC236}">
                  <a16:creationId xmlns:a16="http://schemas.microsoft.com/office/drawing/2014/main" xmlns="" id="{456C29B1-A5E6-4687-AF92-A33E80B6C144}"/>
                </a:ext>
              </a:extLst>
            </p:cNvPr>
            <p:cNvSpPr/>
            <p:nvPr/>
          </p:nvSpPr>
          <p:spPr>
            <a:xfrm>
              <a:off x="107504" y="3956599"/>
              <a:ext cx="2071470" cy="8956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3 123,5</a:t>
              </a:r>
              <a:r>
                <a:rPr lang="ru-RU" sz="1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ТЫС. ЕД.</a:t>
              </a:r>
            </a:p>
          </p:txBody>
        </p:sp>
        <p:graphicFrame>
          <p:nvGraphicFramePr>
            <p:cNvPr id="140" name="Диаграмма 139">
              <a:extLst>
                <a:ext uri="{FF2B5EF4-FFF2-40B4-BE49-F238E27FC236}">
                  <a16:creationId xmlns:a16="http://schemas.microsoft.com/office/drawing/2014/main" xmlns="" id="{D21B017A-496F-411C-B1D1-D8AF04CBE8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96789831"/>
                </p:ext>
              </p:extLst>
            </p:nvPr>
          </p:nvGraphicFramePr>
          <p:xfrm>
            <a:off x="1571081" y="3856976"/>
            <a:ext cx="1519551" cy="1012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141" name="Группа 140"/>
          <p:cNvGrpSpPr/>
          <p:nvPr/>
        </p:nvGrpSpPr>
        <p:grpSpPr>
          <a:xfrm>
            <a:off x="4295755" y="1592036"/>
            <a:ext cx="2969966" cy="1638032"/>
            <a:chOff x="3151685" y="4921486"/>
            <a:chExt cx="2969966" cy="1638032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xmlns="" id="{E5AA5C61-4271-4584-887F-7BA46ADB6009}"/>
                </a:ext>
              </a:extLst>
            </p:cNvPr>
            <p:cNvSpPr/>
            <p:nvPr/>
          </p:nvSpPr>
          <p:spPr>
            <a:xfrm>
              <a:off x="3151685" y="4921486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3" name="Oval 35">
              <a:extLst>
                <a:ext uri="{FF2B5EF4-FFF2-40B4-BE49-F238E27FC236}">
                  <a16:creationId xmlns:a16="http://schemas.microsoft.com/office/drawing/2014/main" xmlns="" id="{AA8C1351-ABF2-44B8-9006-6F91B361FF88}"/>
                </a:ext>
              </a:extLst>
            </p:cNvPr>
            <p:cNvSpPr/>
            <p:nvPr/>
          </p:nvSpPr>
          <p:spPr>
            <a:xfrm>
              <a:off x="3280551" y="5057899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xmlns="" id="{553A5538-48E7-4258-A83F-6110893C7287}"/>
                </a:ext>
              </a:extLst>
            </p:cNvPr>
            <p:cNvSpPr/>
            <p:nvPr/>
          </p:nvSpPr>
          <p:spPr>
            <a:xfrm>
              <a:off x="3583629" y="4946017"/>
              <a:ext cx="2483240" cy="6740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УРОВЕНЬ УДОВЛЕТВОРЕННОСТИ ГРАЖДАН </a:t>
              </a:r>
              <a:r>
                <a:rPr lang="ru-RU" sz="1050" b="1" dirty="0" smtClean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КАЧЕСТВОМ ПРЕДОСТАВЛЕНИЯ </a:t>
              </a: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ГОСУДАРСТВЕННЫХ УСЛУГ</a:t>
              </a:r>
            </a:p>
          </p:txBody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xmlns="" id="{F1B6124B-DF65-4C29-B8CF-45E163A341A1}"/>
                </a:ext>
              </a:extLst>
            </p:cNvPr>
            <p:cNvSpPr/>
            <p:nvPr/>
          </p:nvSpPr>
          <p:spPr>
            <a:xfrm>
              <a:off x="3223368" y="5646957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99,5%</a:t>
              </a:r>
              <a:endParaRPr lang="ru-RU" sz="4400" b="1" dirty="0">
                <a:ln w="9525">
                  <a:noFill/>
                </a:ln>
                <a:solidFill>
                  <a:srgbClr val="E3801D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graphicFrame>
          <p:nvGraphicFramePr>
            <p:cNvPr id="146" name="Диаграмма 145">
              <a:extLst>
                <a:ext uri="{FF2B5EF4-FFF2-40B4-BE49-F238E27FC236}">
                  <a16:creationId xmlns:a16="http://schemas.microsoft.com/office/drawing/2014/main" xmlns="" id="{490E4905-F9B0-4858-BD91-7E1571C577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41099269"/>
                </p:ext>
              </p:extLst>
            </p:nvPr>
          </p:nvGraphicFramePr>
          <p:xfrm>
            <a:off x="5044495" y="5606265"/>
            <a:ext cx="1077156" cy="953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147" name="Группа 146"/>
          <p:cNvGrpSpPr/>
          <p:nvPr/>
        </p:nvGrpSpPr>
        <p:grpSpPr>
          <a:xfrm>
            <a:off x="7314655" y="5059110"/>
            <a:ext cx="2944417" cy="1731501"/>
            <a:chOff x="6136720" y="3244909"/>
            <a:chExt cx="2944417" cy="1688604"/>
          </a:xfrm>
        </p:grpSpPr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xmlns="" id="{16A27723-20D9-4EC3-8656-3E4916D03433}"/>
                </a:ext>
              </a:extLst>
            </p:cNvPr>
            <p:cNvSpPr/>
            <p:nvPr/>
          </p:nvSpPr>
          <p:spPr>
            <a:xfrm>
              <a:off x="6136720" y="3244909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49" name="Oval 35">
              <a:extLst>
                <a:ext uri="{FF2B5EF4-FFF2-40B4-BE49-F238E27FC236}">
                  <a16:creationId xmlns:a16="http://schemas.microsoft.com/office/drawing/2014/main" xmlns="" id="{518D64A3-4207-4375-A840-B12F5DE3D406}"/>
                </a:ext>
              </a:extLst>
            </p:cNvPr>
            <p:cNvSpPr/>
            <p:nvPr/>
          </p:nvSpPr>
          <p:spPr>
            <a:xfrm>
              <a:off x="6240037" y="3415224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8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50" name="Rectangle 29">
              <a:extLst>
                <a:ext uri="{FF2B5EF4-FFF2-40B4-BE49-F238E27FC236}">
                  <a16:creationId xmlns:a16="http://schemas.microsoft.com/office/drawing/2014/main" xmlns="" id="{A4D4DDFB-2C11-4A9D-B772-035026C40A81}"/>
                </a:ext>
              </a:extLst>
            </p:cNvPr>
            <p:cNvSpPr/>
            <p:nvPr/>
          </p:nvSpPr>
          <p:spPr>
            <a:xfrm>
              <a:off x="6543115" y="3320008"/>
              <a:ext cx="2403269" cy="6740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ДОЛЯ НАЛОГОПЛАТЕЛЬЩИКОВ, </a:t>
              </a:r>
              <a:r>
                <a:rPr lang="ru-RU" sz="1050" b="1" dirty="0" smtClean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ДАЮЩИХ ВЫСОКИЙ УРОВЕНЬ ОЦЕНКИ РАБОТЕ, ПРОВОДИМОЙ ФНС </a:t>
              </a: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РОССИИ ПО ПРОТИВОДЕЙСТВИЮ КОРРУПЦИИ</a:t>
              </a:r>
            </a:p>
          </p:txBody>
        </p:sp>
        <p:sp>
          <p:nvSpPr>
            <p:cNvPr id="151" name="Rectangle 29">
              <a:extLst>
                <a:ext uri="{FF2B5EF4-FFF2-40B4-BE49-F238E27FC236}">
                  <a16:creationId xmlns:a16="http://schemas.microsoft.com/office/drawing/2014/main" xmlns="" id="{666F1288-A62F-4BFE-BC85-56DEDD2B73C7}"/>
                </a:ext>
              </a:extLst>
            </p:cNvPr>
            <p:cNvSpPr/>
            <p:nvPr/>
          </p:nvSpPr>
          <p:spPr>
            <a:xfrm>
              <a:off x="6182854" y="4020951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85%</a:t>
              </a:r>
              <a:endParaRPr lang="ru-RU" sz="1400" b="1" dirty="0">
                <a:ln w="9525">
                  <a:noFill/>
                </a:ln>
                <a:solidFill>
                  <a:srgbClr val="E3801D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graphicFrame>
          <p:nvGraphicFramePr>
            <p:cNvPr id="152" name="Диаграмма 151">
              <a:extLst>
                <a:ext uri="{FF2B5EF4-FFF2-40B4-BE49-F238E27FC236}">
                  <a16:creationId xmlns:a16="http://schemas.microsoft.com/office/drawing/2014/main" xmlns="" id="{EB4F5F47-67B1-4229-A3C3-905C761F26C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9644864"/>
                </p:ext>
              </p:extLst>
            </p:nvPr>
          </p:nvGraphicFramePr>
          <p:xfrm>
            <a:off x="7956376" y="3933057"/>
            <a:ext cx="1124761" cy="1000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153" name="Группа 152"/>
          <p:cNvGrpSpPr/>
          <p:nvPr/>
        </p:nvGrpSpPr>
        <p:grpSpPr>
          <a:xfrm>
            <a:off x="4277055" y="5060745"/>
            <a:ext cx="2969966" cy="1665514"/>
            <a:chOff x="107504" y="4896441"/>
            <a:chExt cx="2969966" cy="1624252"/>
          </a:xfrm>
        </p:grpSpPr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xmlns="" id="{443FCF10-A09A-4D7A-87B1-F0A9A2C024C6}"/>
                </a:ext>
              </a:extLst>
            </p:cNvPr>
            <p:cNvSpPr/>
            <p:nvPr/>
          </p:nvSpPr>
          <p:spPr>
            <a:xfrm>
              <a:off x="107504" y="4896441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55" name="Oval 35">
              <a:extLst>
                <a:ext uri="{FF2B5EF4-FFF2-40B4-BE49-F238E27FC236}">
                  <a16:creationId xmlns:a16="http://schemas.microsoft.com/office/drawing/2014/main" xmlns="" id="{C9194B6A-B73A-49D6-B28B-1973CF2BE426}"/>
                </a:ext>
              </a:extLst>
            </p:cNvPr>
            <p:cNvSpPr/>
            <p:nvPr/>
          </p:nvSpPr>
          <p:spPr>
            <a:xfrm>
              <a:off x="236370" y="5082176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7</a:t>
              </a:r>
            </a:p>
          </p:txBody>
        </p:sp>
        <p:sp>
          <p:nvSpPr>
            <p:cNvPr id="156" name="Rectangle 29">
              <a:extLst>
                <a:ext uri="{FF2B5EF4-FFF2-40B4-BE49-F238E27FC236}">
                  <a16:creationId xmlns:a16="http://schemas.microsoft.com/office/drawing/2014/main" xmlns="" id="{9125088B-77C4-4B98-A127-BC2CB90F5597}"/>
                </a:ext>
              </a:extLst>
            </p:cNvPr>
            <p:cNvSpPr/>
            <p:nvPr/>
          </p:nvSpPr>
          <p:spPr>
            <a:xfrm>
              <a:off x="539448" y="4921486"/>
              <a:ext cx="2403269" cy="52860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РЕЗУЛЬТАТИВНОСТЬ ПРОВЕРОК СОБЛЮДЕНИЯ ВАЛЮТНОГО ЗАКОНОДАТЕЛЬСТВА</a:t>
              </a:r>
            </a:p>
          </p:txBody>
        </p:sp>
        <p:sp>
          <p:nvSpPr>
            <p:cNvPr id="157" name="Rectangle 29">
              <a:extLst>
                <a:ext uri="{FF2B5EF4-FFF2-40B4-BE49-F238E27FC236}">
                  <a16:creationId xmlns:a16="http://schemas.microsoft.com/office/drawing/2014/main" xmlns="" id="{8FF13F61-1DB9-42F0-84E3-5C2BFE16A139}"/>
                </a:ext>
              </a:extLst>
            </p:cNvPr>
            <p:cNvSpPr/>
            <p:nvPr/>
          </p:nvSpPr>
          <p:spPr>
            <a:xfrm>
              <a:off x="179187" y="5608131"/>
              <a:ext cx="2071470" cy="70173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99%</a:t>
              </a:r>
              <a:endParaRPr lang="ru-RU" sz="1400" b="1" dirty="0">
                <a:ln w="9525">
                  <a:noFill/>
                </a:ln>
                <a:solidFill>
                  <a:srgbClr val="E3801D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graphicFrame>
          <p:nvGraphicFramePr>
            <p:cNvPr id="158" name="Диаграмма 157">
              <a:extLst>
                <a:ext uri="{FF2B5EF4-FFF2-40B4-BE49-F238E27FC236}">
                  <a16:creationId xmlns:a16="http://schemas.microsoft.com/office/drawing/2014/main" xmlns="" id="{8DE400D0-D875-4C0D-960B-5416154B03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30567650"/>
                </p:ext>
              </p:extLst>
            </p:nvPr>
          </p:nvGraphicFramePr>
          <p:xfrm>
            <a:off x="1952709" y="5508509"/>
            <a:ext cx="1124761" cy="1012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  <p:grpSp>
        <p:nvGrpSpPr>
          <p:cNvPr id="159" name="Группа 158"/>
          <p:cNvGrpSpPr/>
          <p:nvPr/>
        </p:nvGrpSpPr>
        <p:grpSpPr>
          <a:xfrm>
            <a:off x="1271464" y="5059110"/>
            <a:ext cx="2972987" cy="1665947"/>
            <a:chOff x="107504" y="1618771"/>
            <a:chExt cx="2972987" cy="1599341"/>
          </a:xfrm>
        </p:grpSpPr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xmlns="" id="{84849F6C-46C1-42B7-9FD9-C40332F9BCE7}"/>
                </a:ext>
              </a:extLst>
            </p:cNvPr>
            <p:cNvSpPr/>
            <p:nvPr/>
          </p:nvSpPr>
          <p:spPr>
            <a:xfrm>
              <a:off x="107504" y="1618771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1" name="Oval 35">
              <a:extLst>
                <a:ext uri="{FF2B5EF4-FFF2-40B4-BE49-F238E27FC236}">
                  <a16:creationId xmlns:a16="http://schemas.microsoft.com/office/drawing/2014/main" xmlns="" id="{825057DE-39D6-45F9-8755-07923419096B}"/>
                </a:ext>
              </a:extLst>
            </p:cNvPr>
            <p:cNvSpPr/>
            <p:nvPr/>
          </p:nvSpPr>
          <p:spPr>
            <a:xfrm>
              <a:off x="239392" y="1790329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6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62" name="Rectangle 29">
              <a:extLst>
                <a:ext uri="{FF2B5EF4-FFF2-40B4-BE49-F238E27FC236}">
                  <a16:creationId xmlns:a16="http://schemas.microsoft.com/office/drawing/2014/main" xmlns="" id="{EB744599-033E-4C44-A42F-0BFF9366D6CE}"/>
                </a:ext>
              </a:extLst>
            </p:cNvPr>
            <p:cNvSpPr/>
            <p:nvPr/>
          </p:nvSpPr>
          <p:spPr>
            <a:xfrm>
              <a:off x="542470" y="1691618"/>
              <a:ext cx="2403269" cy="38318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ДОНАЧИСЛЕНО НА ОДНУ </a:t>
              </a:r>
            </a:p>
            <a:p>
              <a:pPr>
                <a:lnSpc>
                  <a:spcPct val="90000"/>
                </a:lnSpc>
              </a:pPr>
              <a:r>
                <a:rPr lang="ru-RU" sz="1050" b="1" dirty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ВЫЕЗДНУЮ ПРОВЕРКУ</a:t>
              </a:r>
            </a:p>
          </p:txBody>
        </p:sp>
        <p:sp>
          <p:nvSpPr>
            <p:cNvPr id="163" name="Rectangle 29">
              <a:extLst>
                <a:ext uri="{FF2B5EF4-FFF2-40B4-BE49-F238E27FC236}">
                  <a16:creationId xmlns:a16="http://schemas.microsoft.com/office/drawing/2014/main" xmlns="" id="{877444F1-4145-44BE-BB8D-6786684A034C}"/>
                </a:ext>
              </a:extLst>
            </p:cNvPr>
            <p:cNvSpPr/>
            <p:nvPr/>
          </p:nvSpPr>
          <p:spPr>
            <a:xfrm>
              <a:off x="182209" y="2305551"/>
              <a:ext cx="2071470" cy="67367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49,7</a:t>
              </a:r>
              <a:r>
                <a:rPr lang="ru-RU" sz="1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 МЛН </a:t>
              </a:r>
              <a:r>
                <a:rPr lang="ru-RU" sz="1400" b="1" dirty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РУБ.</a:t>
              </a:r>
            </a:p>
          </p:txBody>
        </p:sp>
        <p:graphicFrame>
          <p:nvGraphicFramePr>
            <p:cNvPr id="164" name="Диаграмма 163">
              <a:extLst>
                <a:ext uri="{FF2B5EF4-FFF2-40B4-BE49-F238E27FC236}">
                  <a16:creationId xmlns:a16="http://schemas.microsoft.com/office/drawing/2014/main" xmlns="" id="{696638BC-B1F1-431D-9254-C9A5854A51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45211119"/>
                </p:ext>
              </p:extLst>
            </p:nvPr>
          </p:nvGraphicFramePr>
          <p:xfrm>
            <a:off x="1979712" y="2204864"/>
            <a:ext cx="1100779" cy="1013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grpSp>
        <p:nvGrpSpPr>
          <p:cNvPr id="165" name="Группа 164"/>
          <p:cNvGrpSpPr/>
          <p:nvPr/>
        </p:nvGrpSpPr>
        <p:grpSpPr>
          <a:xfrm>
            <a:off x="7283753" y="1592036"/>
            <a:ext cx="2987998" cy="1558065"/>
            <a:chOff x="3151685" y="4921486"/>
            <a:chExt cx="2987998" cy="1558065"/>
          </a:xfrm>
        </p:grpSpPr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xmlns="" id="{E5AA5C61-4271-4584-887F-7BA46ADB6009}"/>
                </a:ext>
              </a:extLst>
            </p:cNvPr>
            <p:cNvSpPr/>
            <p:nvPr/>
          </p:nvSpPr>
          <p:spPr>
            <a:xfrm>
              <a:off x="3151685" y="4921486"/>
              <a:ext cx="2915184" cy="1558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67" name="Oval 35">
              <a:extLst>
                <a:ext uri="{FF2B5EF4-FFF2-40B4-BE49-F238E27FC236}">
                  <a16:creationId xmlns:a16="http://schemas.microsoft.com/office/drawing/2014/main" xmlns="" id="{AA8C1351-ABF2-44B8-9006-6F91B361FF88}"/>
                </a:ext>
              </a:extLst>
            </p:cNvPr>
            <p:cNvSpPr/>
            <p:nvPr/>
          </p:nvSpPr>
          <p:spPr>
            <a:xfrm>
              <a:off x="3280551" y="5057899"/>
              <a:ext cx="228147" cy="3044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68" name="Rectangle 29">
              <a:extLst>
                <a:ext uri="{FF2B5EF4-FFF2-40B4-BE49-F238E27FC236}">
                  <a16:creationId xmlns:a16="http://schemas.microsoft.com/office/drawing/2014/main" xmlns="" id="{553A5538-48E7-4258-A83F-6110893C7287}"/>
                </a:ext>
              </a:extLst>
            </p:cNvPr>
            <p:cNvSpPr/>
            <p:nvPr/>
          </p:nvSpPr>
          <p:spPr>
            <a:xfrm>
              <a:off x="3583629" y="4946018"/>
              <a:ext cx="2556054" cy="6740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b="1" dirty="0" smtClean="0">
                  <a:solidFill>
                    <a:schemeClr val="tx1">
                      <a:lumMod val="75000"/>
                    </a:schemeClr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УВЕЛИЧЕНИЕ КОЛИЧЕСТВА НАЛОГОПЛАТЕЛЬЩИКОВ, В ОТНОШЕНИИ КОТОРЫХ ПРОВОДИТСЯ НАЛОГОВЫЙ МОНИТОРИНГ</a:t>
              </a:r>
              <a:endParaRPr lang="ru-RU" sz="105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endParaRPr>
            </a:p>
          </p:txBody>
        </p:sp>
        <p:sp>
          <p:nvSpPr>
            <p:cNvPr id="169" name="Rectangle 29">
              <a:extLst>
                <a:ext uri="{FF2B5EF4-FFF2-40B4-BE49-F238E27FC236}">
                  <a16:creationId xmlns:a16="http://schemas.microsoft.com/office/drawing/2014/main" xmlns="" id="{F1B6124B-DF65-4C29-B8CF-45E163A341A1}"/>
                </a:ext>
              </a:extLst>
            </p:cNvPr>
            <p:cNvSpPr/>
            <p:nvPr/>
          </p:nvSpPr>
          <p:spPr>
            <a:xfrm>
              <a:off x="3252885" y="5832579"/>
              <a:ext cx="2823357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sz="4400" b="1" dirty="0" smtClean="0">
                  <a:ln w="9525">
                    <a:noFill/>
                  </a:ln>
                  <a:solidFill>
                    <a:srgbClr val="E3801D"/>
                  </a:solidFill>
                  <a:latin typeface="Arial Narrow" panose="020B0606020202030204" pitchFamily="34" charset="0"/>
                  <a:ea typeface="Roboto Condensed" panose="02000000000000000000" pitchFamily="2" charset="0"/>
                </a:rPr>
                <a:t>62%*</a:t>
              </a:r>
            </a:p>
          </p:txBody>
        </p:sp>
      </p:grpSp>
      <p:sp>
        <p:nvSpPr>
          <p:cNvPr id="170" name="Rectangle 29">
            <a:extLst>
              <a:ext uri="{FF2B5EF4-FFF2-40B4-BE49-F238E27FC236}">
                <a16:creationId xmlns:a16="http://schemas.microsoft.com/office/drawing/2014/main" xmlns="" id="{F1B6124B-DF65-4C29-B8CF-45E163A341A1}"/>
              </a:ext>
            </a:extLst>
          </p:cNvPr>
          <p:cNvSpPr/>
          <p:nvPr/>
        </p:nvSpPr>
        <p:spPr>
          <a:xfrm>
            <a:off x="8693929" y="2747045"/>
            <a:ext cx="1704627" cy="3831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50" dirty="0" smtClean="0">
                <a:ln w="9525">
                  <a:noFill/>
                </a:ln>
                <a:latin typeface="Arial Narrow" panose="020B0606020202030204" pitchFamily="34" charset="0"/>
                <a:ea typeface="Roboto Condensed" panose="02000000000000000000" pitchFamily="2" charset="0"/>
              </a:rPr>
              <a:t>* - годовой показатель, </a:t>
            </a:r>
          </a:p>
          <a:p>
            <a:pPr>
              <a:lnSpc>
                <a:spcPct val="90000"/>
              </a:lnSpc>
            </a:pPr>
            <a:r>
              <a:rPr lang="ru-RU" sz="1050" dirty="0" smtClean="0">
                <a:ln w="9525">
                  <a:noFill/>
                </a:ln>
                <a:latin typeface="Arial Narrow" panose="020B0606020202030204" pitchFamily="34" charset="0"/>
                <a:ea typeface="Roboto Condensed" panose="02000000000000000000" pitchFamily="2" charset="0"/>
              </a:rPr>
              <a:t>введен с 2021 года</a:t>
            </a:r>
            <a:endParaRPr lang="ru-RU" sz="1050" dirty="0">
              <a:ln w="9525">
                <a:noFill/>
              </a:ln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6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91825A5-2E20-4EBA-B845-731C74A1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5A677010-D983-49A8-91E4-659E96672B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6" y="0"/>
            <a:ext cx="9250993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4" y="569006"/>
            <a:ext cx="8508057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ПРИОРИТЕТНЫЕ ЦЕЛИ ФНС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РОССИИ НА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2022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ГОД</a:t>
            </a:r>
          </a:p>
        </p:txBody>
      </p:sp>
      <p:cxnSp>
        <p:nvCxnSpPr>
          <p:cNvPr id="31" name="Straight Connector 46">
            <a:extLst>
              <a:ext uri="{FF2B5EF4-FFF2-40B4-BE49-F238E27FC236}">
                <a16:creationId xmlns="" xmlns:a16="http://schemas.microsoft.com/office/drawing/2014/main" id="{811232A6-BC40-4DF7-923D-D24D79BC7A18}"/>
              </a:ext>
            </a:extLst>
          </p:cNvPr>
          <p:cNvCxnSpPr/>
          <p:nvPr/>
        </p:nvCxnSpPr>
        <p:spPr>
          <a:xfrm>
            <a:off x="5668289" y="2165804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7">
            <a:extLst>
              <a:ext uri="{FF2B5EF4-FFF2-40B4-BE49-F238E27FC236}">
                <a16:creationId xmlns="" xmlns:a16="http://schemas.microsoft.com/office/drawing/2014/main" id="{35914CA0-FE5A-45A3-A754-69F962B2F716}"/>
              </a:ext>
            </a:extLst>
          </p:cNvPr>
          <p:cNvCxnSpPr/>
          <p:nvPr/>
        </p:nvCxnSpPr>
        <p:spPr>
          <a:xfrm>
            <a:off x="5668289" y="3496281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8">
            <a:extLst>
              <a:ext uri="{FF2B5EF4-FFF2-40B4-BE49-F238E27FC236}">
                <a16:creationId xmlns="" xmlns:a16="http://schemas.microsoft.com/office/drawing/2014/main" id="{BB0E06E0-206C-43E6-A6ED-9D6608F0BDF3}"/>
              </a:ext>
            </a:extLst>
          </p:cNvPr>
          <p:cNvCxnSpPr/>
          <p:nvPr/>
        </p:nvCxnSpPr>
        <p:spPr>
          <a:xfrm>
            <a:off x="5668289" y="4814662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9">
            <a:extLst>
              <a:ext uri="{FF2B5EF4-FFF2-40B4-BE49-F238E27FC236}">
                <a16:creationId xmlns="" xmlns:a16="http://schemas.microsoft.com/office/drawing/2014/main" id="{1AF83B6F-AE0B-45B4-8347-FCB24EA0A3AA}"/>
              </a:ext>
            </a:extLst>
          </p:cNvPr>
          <p:cNvCxnSpPr/>
          <p:nvPr/>
        </p:nvCxnSpPr>
        <p:spPr>
          <a:xfrm flipH="1">
            <a:off x="5668289" y="2855233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0">
            <a:extLst>
              <a:ext uri="{FF2B5EF4-FFF2-40B4-BE49-F238E27FC236}">
                <a16:creationId xmlns="" xmlns:a16="http://schemas.microsoft.com/office/drawing/2014/main" id="{29EA2B39-615C-43C8-A440-C23165CF956B}"/>
              </a:ext>
            </a:extLst>
          </p:cNvPr>
          <p:cNvCxnSpPr/>
          <p:nvPr/>
        </p:nvCxnSpPr>
        <p:spPr>
          <a:xfrm flipH="1">
            <a:off x="5668289" y="4197805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30E97B73-F2B5-4EA3-A9E9-C95CCEBBDD90}"/>
              </a:ext>
            </a:extLst>
          </p:cNvPr>
          <p:cNvSpPr/>
          <p:nvPr/>
        </p:nvSpPr>
        <p:spPr>
          <a:xfrm>
            <a:off x="4764183" y="1520896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7" name="Oval 35">
            <a:extLst>
              <a:ext uri="{FF2B5EF4-FFF2-40B4-BE49-F238E27FC236}">
                <a16:creationId xmlns="" xmlns:a16="http://schemas.microsoft.com/office/drawing/2014/main" id="{A5DDF85B-88D7-41BB-9B1B-6364DAC5D670}"/>
              </a:ext>
            </a:extLst>
          </p:cNvPr>
          <p:cNvSpPr/>
          <p:nvPr/>
        </p:nvSpPr>
        <p:spPr>
          <a:xfrm>
            <a:off x="5913843" y="2107511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8" name="Oval 35">
            <a:extLst>
              <a:ext uri="{FF2B5EF4-FFF2-40B4-BE49-F238E27FC236}">
                <a16:creationId xmlns="" xmlns:a16="http://schemas.microsoft.com/office/drawing/2014/main" id="{C5110143-D6F1-457F-8EC0-0048BE4D6106}"/>
              </a:ext>
            </a:extLst>
          </p:cNvPr>
          <p:cNvSpPr/>
          <p:nvPr/>
        </p:nvSpPr>
        <p:spPr>
          <a:xfrm>
            <a:off x="4764183" y="2816123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9" name="Oval 35">
            <a:extLst>
              <a:ext uri="{FF2B5EF4-FFF2-40B4-BE49-F238E27FC236}">
                <a16:creationId xmlns="" xmlns:a16="http://schemas.microsoft.com/office/drawing/2014/main" id="{F3EA8ACF-E65D-4CCD-8122-90E0A5627CF4}"/>
              </a:ext>
            </a:extLst>
          </p:cNvPr>
          <p:cNvSpPr/>
          <p:nvPr/>
        </p:nvSpPr>
        <p:spPr>
          <a:xfrm>
            <a:off x="5913843" y="3435085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0" name="Oval 35">
            <a:extLst>
              <a:ext uri="{FF2B5EF4-FFF2-40B4-BE49-F238E27FC236}">
                <a16:creationId xmlns="" xmlns:a16="http://schemas.microsoft.com/office/drawing/2014/main" id="{CF34D817-0327-4C40-A4C5-4B337E11005E}"/>
              </a:ext>
            </a:extLst>
          </p:cNvPr>
          <p:cNvSpPr/>
          <p:nvPr/>
        </p:nvSpPr>
        <p:spPr>
          <a:xfrm>
            <a:off x="4764183" y="4143697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3" name="Oval 35">
            <a:extLst>
              <a:ext uri="{FF2B5EF4-FFF2-40B4-BE49-F238E27FC236}">
                <a16:creationId xmlns="" xmlns:a16="http://schemas.microsoft.com/office/drawing/2014/main" id="{B71AB32D-CE48-4F30-8791-CEF9A5471C5F}"/>
              </a:ext>
            </a:extLst>
          </p:cNvPr>
          <p:cNvSpPr/>
          <p:nvPr/>
        </p:nvSpPr>
        <p:spPr>
          <a:xfrm>
            <a:off x="5913843" y="4762658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="" xmlns:a16="http://schemas.microsoft.com/office/drawing/2014/main" id="{A197A4B8-E274-4677-9004-AA526D2C702B}"/>
              </a:ext>
            </a:extLst>
          </p:cNvPr>
          <p:cNvSpPr/>
          <p:nvPr/>
        </p:nvSpPr>
        <p:spPr>
          <a:xfrm>
            <a:off x="1075725" y="4314680"/>
            <a:ext cx="3688458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ЭФФЕКТИВНОСТИ ИСПОЛЬЗОВАНИЯ ИНСТРУМЕНТОВ НАЛОГОВОГО АДМИНИСТРИРОВАНИЯ</a:t>
            </a:r>
          </a:p>
        </p:txBody>
      </p:sp>
      <p:sp>
        <p:nvSpPr>
          <p:cNvPr id="45" name="Rectangle 29">
            <a:extLst>
              <a:ext uri="{FF2B5EF4-FFF2-40B4-BE49-F238E27FC236}">
                <a16:creationId xmlns="" xmlns:a16="http://schemas.microsoft.com/office/drawing/2014/main" id="{4C1C3A51-C38F-4DA2-ADC3-54A6E662F394}"/>
              </a:ext>
            </a:extLst>
          </p:cNvPr>
          <p:cNvSpPr/>
          <p:nvPr/>
        </p:nvSpPr>
        <p:spPr>
          <a:xfrm>
            <a:off x="7119772" y="2363289"/>
            <a:ext cx="3116688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КАЧЕСТВА </a:t>
            </a:r>
            <a:b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ПРЕДОСТАВЛЕНИЯ УСЛУГ</a:t>
            </a:r>
          </a:p>
        </p:txBody>
      </p:sp>
      <p:sp>
        <p:nvSpPr>
          <p:cNvPr id="46" name="Rectangle 29">
            <a:extLst>
              <a:ext uri="{FF2B5EF4-FFF2-40B4-BE49-F238E27FC236}">
                <a16:creationId xmlns="" xmlns:a16="http://schemas.microsoft.com/office/drawing/2014/main" id="{390D7CFE-C2D1-424F-AFA7-6CEE04676DD8}"/>
              </a:ext>
            </a:extLst>
          </p:cNvPr>
          <p:cNvSpPr/>
          <p:nvPr/>
        </p:nvSpPr>
        <p:spPr>
          <a:xfrm>
            <a:off x="465011" y="5866679"/>
            <a:ext cx="4299172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МЕР </a:t>
            </a:r>
            <a:b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ПРОТИВОДЕЙСТВИЮ КОРРУПЦИИ</a:t>
            </a:r>
          </a:p>
        </p:txBody>
      </p:sp>
      <p:sp>
        <p:nvSpPr>
          <p:cNvPr id="51" name="Rectangle 29">
            <a:extLst>
              <a:ext uri="{FF2B5EF4-FFF2-40B4-BE49-F238E27FC236}">
                <a16:creationId xmlns="" xmlns:a16="http://schemas.microsoft.com/office/drawing/2014/main" id="{6C75D3FA-8CCB-42D0-BEBC-2B9A0E0CFAB4}"/>
              </a:ext>
            </a:extLst>
          </p:cNvPr>
          <p:cNvSpPr/>
          <p:nvPr/>
        </p:nvSpPr>
        <p:spPr>
          <a:xfrm>
            <a:off x="7110916" y="3456519"/>
            <a:ext cx="4668932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УСЛОВИЙ ДЛЯ ЗАЩИТЫ ИНТЕРЕСОВ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ЗАЯВИТЕЛЕЙ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ДОСУДЕБНОГО УРЕГУЛИРОВАНИЯ СПОРОВ И СНИЖЕНИЯ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КОНФЛИКТНОСТИ С ЗАЯВИТЕЛЯМИ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2" name="Rectangle 29">
            <a:extLst>
              <a:ext uri="{FF2B5EF4-FFF2-40B4-BE49-F238E27FC236}">
                <a16:creationId xmlns="" xmlns:a16="http://schemas.microsoft.com/office/drawing/2014/main" id="{85C44864-B511-4503-AD42-1A684E63C2B2}"/>
              </a:ext>
            </a:extLst>
          </p:cNvPr>
          <p:cNvSpPr/>
          <p:nvPr/>
        </p:nvSpPr>
        <p:spPr>
          <a:xfrm>
            <a:off x="465011" y="1679316"/>
            <a:ext cx="4299172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ОПТИМИЗАЦИЯ ПРОЦЕДУР, СВЯЗАННЫХ С РЕГИСТРАЦИЕЙ ЮРИДИЧЕСКИХ ЛИЦ И ИНДИВИДУАЛЬНЫХ ПРЕДПРИНИМАТЕЛЕЙ</a:t>
            </a:r>
          </a:p>
        </p:txBody>
      </p:sp>
      <p:sp>
        <p:nvSpPr>
          <p:cNvPr id="53" name="Rectangle 29">
            <a:extLst>
              <a:ext uri="{FF2B5EF4-FFF2-40B4-BE49-F238E27FC236}">
                <a16:creationId xmlns="" xmlns:a16="http://schemas.microsoft.com/office/drawing/2014/main" id="{56DDC5C2-3200-4CF9-8A9A-3008B0EEDDED}"/>
              </a:ext>
            </a:extLst>
          </p:cNvPr>
          <p:cNvSpPr/>
          <p:nvPr/>
        </p:nvSpPr>
        <p:spPr>
          <a:xfrm>
            <a:off x="7110915" y="4853029"/>
            <a:ext cx="4648825" cy="6740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ЭФФЕКТИВНОСТИ КОНТРОЛЬНЫХ МЕРОПРИЯТИЙ ЗА ПРОВОДИМЫМИ РЕЗИДЕНТАМИ И НЕРЕЗИДЕНТАМИ ВАЛЮТНЫМИ ОПЕРАЦИЯМИ</a:t>
            </a:r>
          </a:p>
        </p:txBody>
      </p:sp>
      <p:sp>
        <p:nvSpPr>
          <p:cNvPr id="28" name="Oval 35">
            <a:extLst>
              <a:ext uri="{FF2B5EF4-FFF2-40B4-BE49-F238E27FC236}">
                <a16:creationId xmlns="" xmlns:a16="http://schemas.microsoft.com/office/drawing/2014/main" id="{CF34D817-0327-4C40-A4C5-4B337E11005E}"/>
              </a:ext>
            </a:extLst>
          </p:cNvPr>
          <p:cNvSpPr/>
          <p:nvPr/>
        </p:nvSpPr>
        <p:spPr>
          <a:xfrm>
            <a:off x="4764183" y="5535450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9" name="Straight Connector 50">
            <a:extLst>
              <a:ext uri="{FF2B5EF4-FFF2-40B4-BE49-F238E27FC236}">
                <a16:creationId xmlns="" xmlns:a16="http://schemas.microsoft.com/office/drawing/2014/main" id="{29EA2B39-615C-43C8-A440-C23165CF956B}"/>
              </a:ext>
            </a:extLst>
          </p:cNvPr>
          <p:cNvCxnSpPr/>
          <p:nvPr/>
        </p:nvCxnSpPr>
        <p:spPr>
          <a:xfrm flipH="1">
            <a:off x="5754625" y="5634641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90D7CFE-C2D1-424F-AFA7-6CEE04676DD8}"/>
              </a:ext>
            </a:extLst>
          </p:cNvPr>
          <p:cNvSpPr/>
          <p:nvPr/>
        </p:nvSpPr>
        <p:spPr>
          <a:xfrm>
            <a:off x="465011" y="3161554"/>
            <a:ext cx="429917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РАЗВИТИЕ СИСТЕМЫ НАЛОГОВОГО МОНИТОРИНГА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9374" y="6177266"/>
            <a:ext cx="4660366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cap="all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Внедрение принципов и </a:t>
            </a:r>
            <a:r>
              <a:rPr lang="ru-RU" sz="1400" b="1" cap="all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культуры человекоцентричности</a:t>
            </a:r>
            <a:endParaRPr lang="ru-RU" sz="1400" b="1" cap="all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1" name="Oval 35">
            <a:extLst>
              <a:ext uri="{FF2B5EF4-FFF2-40B4-BE49-F238E27FC236}">
                <a16:creationId xmlns="" xmlns:a16="http://schemas.microsoft.com/office/drawing/2014/main" id="{CF34D817-0327-4C40-A4C5-4B337E11005E}"/>
              </a:ext>
            </a:extLst>
          </p:cNvPr>
          <p:cNvSpPr/>
          <p:nvPr/>
        </p:nvSpPr>
        <p:spPr>
          <a:xfrm>
            <a:off x="5948719" y="5841898"/>
            <a:ext cx="972000" cy="97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42" name="Straight Connector 48">
            <a:extLst>
              <a:ext uri="{FF2B5EF4-FFF2-40B4-BE49-F238E27FC236}">
                <a16:creationId xmlns="" xmlns:a16="http://schemas.microsoft.com/office/drawing/2014/main" id="{BB0E06E0-206C-43E6-A6ED-9D6608F0BDF3}"/>
              </a:ext>
            </a:extLst>
          </p:cNvPr>
          <p:cNvCxnSpPr/>
          <p:nvPr/>
        </p:nvCxnSpPr>
        <p:spPr>
          <a:xfrm>
            <a:off x="5682617" y="6210075"/>
            <a:ext cx="341375" cy="207257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3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8A9FF61-0984-4A0F-A832-A802EDE2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A29E0A11-F42A-49E7-9DE5-638607829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5" y="476672"/>
            <a:ext cx="7272807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ОПТИМИЗАЦИЯ ПРОЦЕДУР, СВЯЗАННЫХ С РЕГИСТРАЦИЕЙ ЮРИДИЧЕСКИХ ЛИЦ И ИНДИВИДУАЛЬНЫХ ПРЕДПРИНИМАТЕЛЕЙ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="" xmlns:a16="http://schemas.microsoft.com/office/drawing/2014/main" id="{F3570C44-6FE8-49AF-B7A4-9E71A0B99937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="" xmlns:a16="http://schemas.microsoft.com/office/drawing/2014/main" id="{B75FCA94-89E6-46DF-B3FE-4D1BAF170B24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="" xmlns:a16="http://schemas.microsoft.com/office/drawing/2014/main" id="{4636BC83-E9B8-447D-9DB5-9BDFE5E257F7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="" xmlns:a16="http://schemas.microsoft.com/office/drawing/2014/main" id="{C31A8134-7E60-4FBA-B060-6BF19764A203}"/>
              </a:ext>
            </a:extLst>
          </p:cNvPr>
          <p:cNvSpPr/>
          <p:nvPr/>
        </p:nvSpPr>
        <p:spPr>
          <a:xfrm>
            <a:off x="947428" y="2569467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СОВЕРШЕНСТВОВАНИЕ ПРОЦЕДУР ГОСУДАРСТВЕННОЙ РЕГИСТРАЦИИ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4A6595-9ED4-459F-A708-B2C3ED15E8B4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="" xmlns:a16="http://schemas.microsoft.com/office/drawing/2014/main" id="{90A665F3-CED6-4F33-8F07-BF3E1FF9B70D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5692AB-1F4B-4A5F-B89B-0D9710B1B75A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235531D-331F-43C6-8228-F5BB9636ACDF}"/>
              </a:ext>
            </a:extLst>
          </p:cNvPr>
          <p:cNvSpPr/>
          <p:nvPr/>
        </p:nvSpPr>
        <p:spPr>
          <a:xfrm>
            <a:off x="947428" y="3686785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ДОСТОВЕРНОСТИ СВЕДЕНИЙ ЕДИНОГО ГОСУДАРСТВЕННОГО РЕЕСТРА ЮРИДИЧЕСКИХ ЛИЦ И ЕДИНОГО ГОСУДАРСТВЕННОГО РЕЕСТРА ИНДИВИДУАЛЬНЫХ ПРЕДПРИНИМАТЕЛЕЙ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E5974A7B-F628-4A16-9B8D-7A7FF3906106}"/>
              </a:ext>
            </a:extLst>
          </p:cNvPr>
          <p:cNvSpPr/>
          <p:nvPr/>
        </p:nvSpPr>
        <p:spPr>
          <a:xfrm>
            <a:off x="6465577" y="1952836"/>
            <a:ext cx="5456765" cy="3139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РАСШИРЕНИЕ ВОЗМОЖНОСТЕЙ ОН-ЛАЙН РЕГИСТРАЦИИ 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F59104D1-1314-45B7-97F8-EEAB340A8A81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9">
            <a:extLst>
              <a:ext uri="{FF2B5EF4-FFF2-40B4-BE49-F238E27FC236}">
                <a16:creationId xmlns="" xmlns:a16="http://schemas.microsoft.com/office/drawing/2014/main" id="{AB60A0A3-55C8-45C9-9986-B88AB4E021F9}"/>
              </a:ext>
            </a:extLst>
          </p:cNvPr>
          <p:cNvSpPr/>
          <p:nvPr/>
        </p:nvSpPr>
        <p:spPr>
          <a:xfrm>
            <a:off x="6481453" y="2422781"/>
            <a:ext cx="5456764" cy="4801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ПРЕДСТАВЛЕННЫХ ДЛЯ ГОСУДАРСТВЕННОЙ РЕГИСТРАЦИИ В ЭЛЕКТРОННОМ ВИДЕ,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 ЕД.</a:t>
            </a:r>
          </a:p>
        </p:txBody>
      </p:sp>
      <p:graphicFrame>
        <p:nvGraphicFramePr>
          <p:cNvPr id="39" name="Content Placeholder 5">
            <a:extLst>
              <a:ext uri="{FF2B5EF4-FFF2-40B4-BE49-F238E27FC236}">
                <a16:creationId xmlns="" xmlns:a16="http://schemas.microsoft.com/office/drawing/2014/main" id="{8D79EDC2-176F-4271-9921-196E9F041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602917"/>
              </p:ext>
            </p:extLst>
          </p:nvPr>
        </p:nvGraphicFramePr>
        <p:xfrm>
          <a:off x="6096000" y="2902912"/>
          <a:ext cx="5826334" cy="385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48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CED6A89-58C9-4086-B874-7C10BBA1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F914D9CC-F28F-4907-8281-DF13AEDC2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5" y="599783"/>
            <a:ext cx="72728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СОВЕРШЕНСТВОВАНИЕ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КАЧЕСТВА ПРЕДОСТАВЛЕНИЯ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УСЛУГ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9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="" xmlns:a16="http://schemas.microsoft.com/office/drawing/2014/main" id="{D6E075E2-6481-4D09-B674-48C55DA7783B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="" xmlns:a16="http://schemas.microsoft.com/office/drawing/2014/main" id="{5CB0F129-E995-415C-8024-70DEC915E1E8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="" xmlns:a16="http://schemas.microsoft.com/office/drawing/2014/main" id="{83087B22-B9F7-4794-8652-26345E33E113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="" xmlns:a16="http://schemas.microsoft.com/office/drawing/2014/main" id="{F7B716B2-20A4-4A6C-8322-9B0A4CBD7AEB}"/>
              </a:ext>
            </a:extLst>
          </p:cNvPr>
          <p:cNvSpPr/>
          <p:nvPr/>
        </p:nvSpPr>
        <p:spPr>
          <a:xfrm>
            <a:off x="947428" y="2569467"/>
            <a:ext cx="4417838" cy="424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СТАНДАРТИЗАЦИЯ И УНИФИКАЦИЯ ФОРМ ДОКУМЕНТОВ, ИСПОЛЬЗУЕМЫХ ПРИ РЕАЛИЗАЦИИ ФУНКЦИЙ ФНС РОССИИ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C7413A2-10B1-415F-B0BA-6A49BB12D1AA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0" name="Pentagon 16">
            <a:extLst>
              <a:ext uri="{FF2B5EF4-FFF2-40B4-BE49-F238E27FC236}">
                <a16:creationId xmlns="" xmlns:a16="http://schemas.microsoft.com/office/drawing/2014/main" id="{F4818398-CA14-4760-BB4B-939F5A0469C5}"/>
              </a:ext>
            </a:extLst>
          </p:cNvPr>
          <p:cNvSpPr/>
          <p:nvPr/>
        </p:nvSpPr>
        <p:spPr>
          <a:xfrm>
            <a:off x="3008" y="3425705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91D2051-741F-4D61-8A0D-E00E99B907A7}"/>
              </a:ext>
            </a:extLst>
          </p:cNvPr>
          <p:cNvSpPr txBox="1"/>
          <p:nvPr/>
        </p:nvSpPr>
        <p:spPr>
          <a:xfrm>
            <a:off x="-3009" y="3487542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2</a:t>
            </a:r>
          </a:p>
        </p:txBody>
      </p:sp>
      <p:sp>
        <p:nvSpPr>
          <p:cNvPr id="28" name="Pentagon 16">
            <a:extLst>
              <a:ext uri="{FF2B5EF4-FFF2-40B4-BE49-F238E27FC236}">
                <a16:creationId xmlns="" xmlns:a16="http://schemas.microsoft.com/office/drawing/2014/main" id="{83B94FB5-A707-47FF-94AD-7F78C7726D96}"/>
              </a:ext>
            </a:extLst>
          </p:cNvPr>
          <p:cNvSpPr/>
          <p:nvPr/>
        </p:nvSpPr>
        <p:spPr>
          <a:xfrm>
            <a:off x="3008" y="4717609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D96B642-438B-4C47-8323-1EA5E672D373}"/>
              </a:ext>
            </a:extLst>
          </p:cNvPr>
          <p:cNvSpPr txBox="1"/>
          <p:nvPr/>
        </p:nvSpPr>
        <p:spPr>
          <a:xfrm>
            <a:off x="-3009" y="4779446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3D4CCF9-1BAB-4971-B83C-826D024C9EA0}"/>
              </a:ext>
            </a:extLst>
          </p:cNvPr>
          <p:cNvSpPr/>
          <p:nvPr/>
        </p:nvSpPr>
        <p:spPr>
          <a:xfrm>
            <a:off x="947428" y="3686785"/>
            <a:ext cx="441783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ОБЕСПЕЧЕНИЕ ФУНКЦИОНИРОВАНИЯ МЕХАНИЗМОВ ОЦЕНКИ ГРАЖДАНАМИ КАЧЕСТВА ПРЕДОСТАВЛЕНИЯ УСЛУГ, МОНИТОРИНГА И КОНТРОЛЯ КАЧЕСТВА ПРЕДОСТАВЛЕНИЯ УСЛУГ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="" xmlns:a16="http://schemas.microsoft.com/office/drawing/2014/main" id="{DC0B4F04-25F3-42DE-9D37-1F20E012DF00}"/>
              </a:ext>
            </a:extLst>
          </p:cNvPr>
          <p:cNvSpPr/>
          <p:nvPr/>
        </p:nvSpPr>
        <p:spPr>
          <a:xfrm>
            <a:off x="947428" y="5036621"/>
            <a:ext cx="4417838" cy="5909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ИНФОРМИРОВАННОСТИ ПОЛУЧАТЕЛЕЙ ГОСУДАРСТВЕННЫХ УСЛУГ ФНС РОССИИ О СИСТЕМЕ ОЦЕНКИ КАЧЕСТВА ОБСЛУЖИВАНИЯ В НАЛОГОВЫХ ОРГАНАХ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="" xmlns:a16="http://schemas.microsoft.com/office/drawing/2014/main" id="{B05945E7-A0AB-4B71-B2FB-848F202FFB63}"/>
              </a:ext>
            </a:extLst>
          </p:cNvPr>
          <p:cNvSpPr/>
          <p:nvPr/>
        </p:nvSpPr>
        <p:spPr>
          <a:xfrm>
            <a:off x="6465577" y="1952836"/>
            <a:ext cx="5456765" cy="5355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УРОВЕНЬ УДОВЛЕТВОРЕННОСТИ ГРАЖДАН КАЧЕСТВОМ ПРЕДОСТАВЛЕНИЯ ГОСУДАРСТВЕННЫХ 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УСЛУГ, %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D3D2CB13-BB12-4CB7-99B6-6B76336EDC63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Content Placeholder 5">
            <a:extLst>
              <a:ext uri="{FF2B5EF4-FFF2-40B4-BE49-F238E27FC236}">
                <a16:creationId xmlns="" xmlns:a16="http://schemas.microsoft.com/office/drawing/2014/main" id="{7E532A5C-1F1D-4CCA-AB45-36B2B61E0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778555"/>
              </p:ext>
            </p:extLst>
          </p:nvPr>
        </p:nvGraphicFramePr>
        <p:xfrm>
          <a:off x="6096000" y="2531688"/>
          <a:ext cx="5826334" cy="404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6708068" y="3303633"/>
            <a:ext cx="4841521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708068" y="6237312"/>
            <a:ext cx="5781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Roboto Condensed" panose="020B0604020202020204" charset="0"/>
                <a:ea typeface="Roboto Condensed" panose="020B0604020202020204" charset="0"/>
              </a:rPr>
              <a:t>KPI</a:t>
            </a:r>
            <a:r>
              <a:rPr lang="ru-RU" sz="1200" dirty="0" smtClean="0">
                <a:latin typeface="Roboto Condensed" panose="020B0604020202020204" charset="0"/>
                <a:ea typeface="Roboto Condensed" panose="020B0604020202020204" charset="0"/>
              </a:rPr>
              <a:t> в 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соответствии с </a:t>
            </a:r>
            <a:r>
              <a:rPr lang="ru-RU" sz="1200" dirty="0" smtClean="0">
                <a:latin typeface="Roboto Condensed" panose="020B0604020202020204" charset="0"/>
                <a:ea typeface="Roboto Condensed" panose="020B0604020202020204" charset="0"/>
              </a:rPr>
              <a:t>постановлением Правительства РФ 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от 12.12.2012 № </a:t>
            </a:r>
            <a:r>
              <a:rPr lang="ru-RU" sz="1200" dirty="0" smtClean="0">
                <a:latin typeface="Roboto Condensed" panose="020B0604020202020204" charset="0"/>
                <a:ea typeface="Roboto Condensed" panose="020B0604020202020204" charset="0"/>
              </a:rPr>
              <a:t>1284 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20450" y="6525344"/>
            <a:ext cx="4472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 Condensed" panose="020B0604020202020204" charset="0"/>
                <a:ea typeface="Roboto Condensed" panose="020B0604020202020204" charset="0"/>
              </a:rPr>
              <a:t>* - планируемое значение уровня удовлетворенности за 2022 год</a:t>
            </a:r>
            <a:endParaRPr lang="ru-RU" sz="12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246055" y="6381328"/>
            <a:ext cx="462013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9">
            <a:extLst>
              <a:ext uri="{FF2B5EF4-FFF2-40B4-BE49-F238E27FC236}">
                <a16:creationId xmlns="" xmlns:a16="http://schemas.microsoft.com/office/drawing/2014/main" id="{D6E075E2-6481-4D09-B674-48C55DA7783B}"/>
              </a:ext>
            </a:extLst>
          </p:cNvPr>
          <p:cNvSpPr/>
          <p:nvPr/>
        </p:nvSpPr>
        <p:spPr>
          <a:xfrm>
            <a:off x="10925931" y="2699726"/>
            <a:ext cx="2166049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МЕНЕЕ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4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BDF44E1-E8A9-45BB-B3F4-46540A8F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softEdge rad="635000"/>
          </a:effectLst>
        </p:spPr>
      </p:pic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287221F0-424E-42E4-988D-C14D6A9DE8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6A3BAEBF-7E82-49F5-9463-8AC80A4328F2}"/>
              </a:ext>
            </a:extLst>
          </p:cNvPr>
          <p:cNvSpPr/>
          <p:nvPr/>
        </p:nvSpPr>
        <p:spPr>
          <a:xfrm>
            <a:off x="10835171" y="0"/>
            <a:ext cx="135682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4FEBCB38-E188-4A76-B08F-9B562DA8D672}"/>
              </a:ext>
            </a:extLst>
          </p:cNvPr>
          <p:cNvSpPr/>
          <p:nvPr/>
        </p:nvSpPr>
        <p:spPr>
          <a:xfrm>
            <a:off x="2941007" y="0"/>
            <a:ext cx="783551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B5849E7D-A6DB-45AA-8AEC-8D52B1560B82}"/>
              </a:ext>
            </a:extLst>
          </p:cNvPr>
          <p:cNvSpPr/>
          <p:nvPr/>
        </p:nvSpPr>
        <p:spPr>
          <a:xfrm>
            <a:off x="1" y="0"/>
            <a:ext cx="289164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8F1ACB-18CE-41C2-A5DE-DD0064278D8E}"/>
              </a:ext>
            </a:extLst>
          </p:cNvPr>
          <p:cNvSpPr txBox="1"/>
          <p:nvPr/>
        </p:nvSpPr>
        <p:spPr>
          <a:xfrm>
            <a:off x="625481" y="156117"/>
            <a:ext cx="2086144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202</a:t>
            </a:r>
            <a:r>
              <a:rPr lang="ru-RU" sz="7200" b="1" dirty="0" smtClean="0">
                <a:solidFill>
                  <a:schemeClr val="bg2">
                    <a:lumMod val="40000"/>
                    <a:lumOff val="60000"/>
                    <a:alpha val="50000"/>
                  </a:schemeClr>
                </a:solidFill>
                <a:latin typeface="Roboto Condensed" panose="02000000000000000000" pitchFamily="2" charset="0"/>
              </a:rPr>
              <a:t>2</a:t>
            </a:r>
            <a:endParaRPr lang="ru-RU" sz="7200" b="1" dirty="0">
              <a:solidFill>
                <a:schemeClr val="bg2">
                  <a:lumMod val="40000"/>
                  <a:lumOff val="60000"/>
                  <a:alpha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715A1C-D05E-454D-885C-DA6E47BCF4CE}"/>
              </a:ext>
            </a:extLst>
          </p:cNvPr>
          <p:cNvSpPr txBox="1"/>
          <p:nvPr/>
        </p:nvSpPr>
        <p:spPr>
          <a:xfrm>
            <a:off x="786533" y="525450"/>
            <a:ext cx="194977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ПУБЛИЧНАЯ 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ДЕКЛАРАЦИЯ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ЦЕЛЕЙ И ЗАДАЧ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7D19342-F099-4083-8E53-AD3F69C9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46" y="463344"/>
            <a:ext cx="480349" cy="4648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0FE6F30-0674-45E9-B560-0419ED86B809}"/>
              </a:ext>
            </a:extLst>
          </p:cNvPr>
          <p:cNvSpPr txBox="1"/>
          <p:nvPr/>
        </p:nvSpPr>
        <p:spPr>
          <a:xfrm>
            <a:off x="3251685" y="590491"/>
            <a:ext cx="727280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РАЗВИТИЕ СИСТЕМЫ НАЛОГОВОГО МОНИТОРИНГА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D0FB40-DC21-455F-8E3D-25C6673B0DA8}"/>
              </a:ext>
            </a:extLst>
          </p:cNvPr>
          <p:cNvSpPr txBox="1"/>
          <p:nvPr/>
        </p:nvSpPr>
        <p:spPr>
          <a:xfrm>
            <a:off x="10835171" y="152545"/>
            <a:ext cx="1356829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9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2E9C93-1672-43A7-B38F-8ADA6CDF6B8F}"/>
              </a:ext>
            </a:extLst>
          </p:cNvPr>
          <p:cNvSpPr txBox="1"/>
          <p:nvPr/>
        </p:nvSpPr>
        <p:spPr>
          <a:xfrm>
            <a:off x="11228499" y="152545"/>
            <a:ext cx="4924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ЦЕЛЬ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="" xmlns:a16="http://schemas.microsoft.com/office/drawing/2014/main" id="{BF7A8AF4-FBE3-4F3B-BBDE-A4D541843039}"/>
              </a:ext>
            </a:extLst>
          </p:cNvPr>
          <p:cNvSpPr/>
          <p:nvPr/>
        </p:nvSpPr>
        <p:spPr>
          <a:xfrm>
            <a:off x="335360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ЗАДАЧИ: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="" xmlns:a16="http://schemas.microsoft.com/office/drawing/2014/main" id="{AD8F2144-0736-4512-A287-D50F8891F65C}"/>
              </a:ext>
            </a:extLst>
          </p:cNvPr>
          <p:cNvSpPr/>
          <p:nvPr/>
        </p:nvSpPr>
        <p:spPr>
          <a:xfrm>
            <a:off x="6477349" y="1642650"/>
            <a:ext cx="4299172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ОЖИДАЕМЫЙ РЕЗУЛЬТАТ:</a:t>
            </a:r>
          </a:p>
        </p:txBody>
      </p:sp>
      <p:sp>
        <p:nvSpPr>
          <p:cNvPr id="16" name="Pentagon 16">
            <a:extLst>
              <a:ext uri="{FF2B5EF4-FFF2-40B4-BE49-F238E27FC236}">
                <a16:creationId xmlns="" xmlns:a16="http://schemas.microsoft.com/office/drawing/2014/main" id="{76B0BD24-C49A-46E6-92F0-B1F86C4D07C9}"/>
              </a:ext>
            </a:extLst>
          </p:cNvPr>
          <p:cNvSpPr/>
          <p:nvPr/>
        </p:nvSpPr>
        <p:spPr>
          <a:xfrm>
            <a:off x="3008" y="2133800"/>
            <a:ext cx="5912957" cy="1231671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29">
            <a:extLst>
              <a:ext uri="{FF2B5EF4-FFF2-40B4-BE49-F238E27FC236}">
                <a16:creationId xmlns="" xmlns:a16="http://schemas.microsoft.com/office/drawing/2014/main" id="{19599A27-720C-4F3A-98F3-95205CF4143E}"/>
              </a:ext>
            </a:extLst>
          </p:cNvPr>
          <p:cNvSpPr/>
          <p:nvPr/>
        </p:nvSpPr>
        <p:spPr>
          <a:xfrm>
            <a:off x="947428" y="2153970"/>
            <a:ext cx="4417838" cy="12557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cap="all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Развитие расширенного информационного взаимодействия между налоговыми органами и налогоплательщиками с последующей интеграцией функции государственного налогового контроля в корпоративные информационные системы налогоплательщиков при проведении налогового мониторинга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CB194C-F6A5-443A-AE9A-0678C507741C}"/>
              </a:ext>
            </a:extLst>
          </p:cNvPr>
          <p:cNvSpPr txBox="1"/>
          <p:nvPr/>
        </p:nvSpPr>
        <p:spPr>
          <a:xfrm>
            <a:off x="-3009" y="2195637"/>
            <a:ext cx="950437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</a:rPr>
              <a:t>1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="" xmlns:a16="http://schemas.microsoft.com/office/drawing/2014/main" id="{93B46449-B21C-4427-A607-0E66DDBF4868}"/>
              </a:ext>
            </a:extLst>
          </p:cNvPr>
          <p:cNvSpPr/>
          <p:nvPr/>
        </p:nvSpPr>
        <p:spPr>
          <a:xfrm>
            <a:off x="6465577" y="1952836"/>
            <a:ext cx="5456765" cy="7571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cap="all" dirty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Увеличение количества налогоплательщиков, в отношении которых проводится налоговый </a:t>
            </a:r>
            <a:r>
              <a:rPr lang="ru-RU" sz="1600" b="1" cap="al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мониторинг, %</a:t>
            </a:r>
            <a:endParaRPr lang="ru-RU" sz="1600" b="1" cap="all" dirty="0">
              <a:solidFill>
                <a:schemeClr val="accent5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BFBF09C-74F9-4ED6-8F40-4FE605B5A88C}"/>
              </a:ext>
            </a:extLst>
          </p:cNvPr>
          <p:cNvCxnSpPr>
            <a:cxnSpLocks/>
          </p:cNvCxnSpPr>
          <p:nvPr/>
        </p:nvCxnSpPr>
        <p:spPr>
          <a:xfrm>
            <a:off x="6096000" y="1477328"/>
            <a:ext cx="0" cy="5380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ontent Placeholder 5">
            <a:extLst>
              <a:ext uri="{FF2B5EF4-FFF2-40B4-BE49-F238E27FC236}">
                <a16:creationId xmlns:a16="http://schemas.microsoft.com/office/drawing/2014/main" xmlns="" id="{D82443B3-D77E-40E9-8298-2E75FE1AD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643259"/>
              </p:ext>
            </p:extLst>
          </p:nvPr>
        </p:nvGraphicFramePr>
        <p:xfrm>
          <a:off x="6096001" y="2852936"/>
          <a:ext cx="5826334" cy="385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313F8605-D949-409B-9D16-B5020ACF722F}"/>
              </a:ext>
            </a:extLst>
          </p:cNvPr>
          <p:cNvSpPr/>
          <p:nvPr/>
        </p:nvSpPr>
        <p:spPr>
          <a:xfrm>
            <a:off x="9967917" y="4668597"/>
            <a:ext cx="864096" cy="258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МЕНЕЕ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1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156249</TotalTime>
  <Words>1236</Words>
  <Application>Microsoft Office PowerPoint</Application>
  <PresentationFormat>Широкоэкранный</PresentationFormat>
  <Paragraphs>240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Open Sans Light</vt:lpstr>
      <vt:lpstr>Calibri</vt:lpstr>
      <vt:lpstr>Arial Narrow</vt:lpstr>
      <vt:lpstr>Roboto Condensed</vt:lpstr>
      <vt:lpstr>Calibri Light</vt:lpstr>
      <vt:lpstr>Arial</vt:lpstr>
      <vt:lpstr>Open Sans</vt:lpstr>
      <vt:lpstr>Office Theme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Алексеева Екатерина Сергеевна</cp:lastModifiedBy>
  <cp:revision>1515</cp:revision>
  <cp:lastPrinted>2022-03-28T13:51:47Z</cp:lastPrinted>
  <dcterms:created xsi:type="dcterms:W3CDTF">2014-10-08T23:03:32Z</dcterms:created>
  <dcterms:modified xsi:type="dcterms:W3CDTF">2022-04-01T07:54:51Z</dcterms:modified>
</cp:coreProperties>
</file>