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10.9</c:v>
                </c:pt>
                <c:pt idx="1">
                  <c:v>7.2</c:v>
                </c:pt>
                <c:pt idx="2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0981760"/>
        <c:axId val="100983552"/>
      </c:barChart>
      <c:catAx>
        <c:axId val="100981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983552"/>
        <c:crosses val="autoZero"/>
        <c:auto val="1"/>
        <c:lblAlgn val="ctr"/>
        <c:lblOffset val="100"/>
        <c:noMultiLvlLbl val="0"/>
      </c:catAx>
      <c:valAx>
        <c:axId val="10098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98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6.5</c:v>
                </c:pt>
                <c:pt idx="1">
                  <c:v>5.6</c:v>
                </c:pt>
                <c:pt idx="2" formatCode="General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006784"/>
        <c:axId val="108045440"/>
      </c:barChart>
      <c:catAx>
        <c:axId val="108006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045440"/>
        <c:crosses val="autoZero"/>
        <c:auto val="1"/>
        <c:lblAlgn val="ctr"/>
        <c:lblOffset val="100"/>
        <c:noMultiLvlLbl val="0"/>
      </c:catAx>
      <c:valAx>
        <c:axId val="108045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00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 formatCode="0.0">
                  <c:v>724</c:v>
                </c:pt>
                <c:pt idx="1">
                  <c:v>1209.8</c:v>
                </c:pt>
                <c:pt idx="2">
                  <c:v>1967.3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384640"/>
        <c:axId val="108386176"/>
      </c:barChart>
      <c:catAx>
        <c:axId val="108384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386176"/>
        <c:crosses val="autoZero"/>
        <c:auto val="1"/>
        <c:lblAlgn val="ctr"/>
        <c:lblOffset val="100"/>
        <c:noMultiLvlLbl val="0"/>
      </c:catAx>
      <c:valAx>
        <c:axId val="1083861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838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0.99039999999999995</c:v>
                </c:pt>
                <c:pt idx="1">
                  <c:v>0.96</c:v>
                </c:pt>
                <c:pt idx="2">
                  <c:v>0.99299999999999999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106496"/>
        <c:axId val="108108032"/>
      </c:barChart>
      <c:catAx>
        <c:axId val="108106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108032"/>
        <c:crosses val="autoZero"/>
        <c:auto val="1"/>
        <c:lblAlgn val="ctr"/>
        <c:lblOffset val="100"/>
        <c:noMultiLvlLbl val="0"/>
      </c:catAx>
      <c:valAx>
        <c:axId val="1081080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0810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0.64</c:v>
                </c:pt>
                <c:pt idx="2">
                  <c:v>0.86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196992"/>
        <c:axId val="108198528"/>
      </c:barChart>
      <c:catAx>
        <c:axId val="108196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198528"/>
        <c:crosses val="autoZero"/>
        <c:auto val="1"/>
        <c:lblAlgn val="ctr"/>
        <c:lblOffset val="100"/>
        <c:noMultiLvlLbl val="0"/>
      </c:catAx>
      <c:valAx>
        <c:axId val="108198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819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0.98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251008"/>
        <c:axId val="108252544"/>
      </c:barChart>
      <c:catAx>
        <c:axId val="108251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252544"/>
        <c:crosses val="autoZero"/>
        <c:auto val="1"/>
        <c:lblAlgn val="ctr"/>
        <c:lblOffset val="100"/>
        <c:noMultiLvlLbl val="0"/>
      </c:catAx>
      <c:valAx>
        <c:axId val="108252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825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22.4</c:v>
                </c:pt>
                <c:pt idx="1">
                  <c:v>36.1</c:v>
                </c:pt>
                <c:pt idx="2" formatCode="General">
                  <c:v>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8398848"/>
        <c:axId val="108404736"/>
      </c:barChart>
      <c:catAx>
        <c:axId val="108398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404736"/>
        <c:crosses val="autoZero"/>
        <c:auto val="1"/>
        <c:lblAlgn val="ctr"/>
        <c:lblOffset val="100"/>
        <c:noMultiLvlLbl val="0"/>
      </c:catAx>
      <c:valAx>
        <c:axId val="108404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39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26978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9 МЕСЯЦЕВ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2020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9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месяцев           9 месяцев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9 месяцев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2018	        2019	                 2020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19681" y="1563001"/>
            <a:ext cx="2953406" cy="1643767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4,2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70869896"/>
                </p:ext>
              </p:extLst>
            </p:nvPr>
          </p:nvGraphicFramePr>
          <p:xfrm>
            <a:off x="4903122" y="2262082"/>
            <a:ext cx="1164487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56176" y="1561505"/>
            <a:ext cx="2970069" cy="1646758"/>
            <a:chOff x="6136720" y="1618771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36720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65690" y="17639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568768" y="1724738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208507" y="235296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3,8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17935819"/>
                </p:ext>
              </p:extLst>
            </p:nvPr>
          </p:nvGraphicFramePr>
          <p:xfrm>
            <a:off x="8008928" y="2253345"/>
            <a:ext cx="10978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3114549" y="3267523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ПАКЕТОВ ЭЛЕКТРОННЫХ ДОКУМЕНТОВ, НАПРАВЛЕННЫХ НА ГОСУДАРСТВЕННУЮ РЕГИСТРАЦИЮ ЧЕРЕЗ ИНТЕРНЕТ</a:t>
              </a: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402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0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 </a:t>
              </a:r>
              <a:r>
                <a:rPr lang="ru-RU" sz="40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967,3</a:t>
              </a:r>
              <a:r>
                <a:rPr lang="ru-RU" sz="12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</a:p>
            <a:p>
              <a:pPr algn="ctr">
                <a:lnSpc>
                  <a:spcPct val="90000"/>
                </a:lnSpc>
              </a:pP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1159423"/>
                </p:ext>
              </p:extLst>
            </p:nvPr>
          </p:nvGraphicFramePr>
          <p:xfrm>
            <a:off x="1348931" y="3856976"/>
            <a:ext cx="174170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91679" y="4957559"/>
            <a:ext cx="2969967" cy="1638032"/>
            <a:chOff x="3151685" y="4921486"/>
            <a:chExt cx="2969967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99,3%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38253491"/>
                </p:ext>
              </p:extLst>
            </p:nvPr>
          </p:nvGraphicFramePr>
          <p:xfrm>
            <a:off x="4788286" y="5606265"/>
            <a:ext cx="133336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24176" y="4957559"/>
            <a:ext cx="2944417" cy="1688604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318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УДОВЛЕТВОРИТЕЛЬНО ОЦЕНИВАЮЩИХ РАБОТУ ФНС 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86%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8949824"/>
                </p:ext>
              </p:extLst>
            </p:nvPr>
          </p:nvGraphicFramePr>
          <p:xfrm>
            <a:off x="7921144" y="3933057"/>
            <a:ext cx="1159993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6156279" y="4957559"/>
            <a:ext cx="2969966" cy="1624252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1358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31961276"/>
                </p:ext>
              </p:extLst>
            </p:nvPr>
          </p:nvGraphicFramePr>
          <p:xfrm>
            <a:off x="1835593" y="5508509"/>
            <a:ext cx="124187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91679" y="1551777"/>
            <a:ext cx="2972988" cy="1623050"/>
            <a:chOff x="107504" y="1618771"/>
            <a:chExt cx="2972988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164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31,5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705802"/>
                </p:ext>
              </p:extLst>
            </p:nvPr>
          </p:nvGraphicFramePr>
          <p:xfrm>
            <a:off x="1923530" y="2204864"/>
            <a:ext cx="1156962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98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23</cp:revision>
  <dcterms:created xsi:type="dcterms:W3CDTF">2020-05-18T08:53:00Z</dcterms:created>
  <dcterms:modified xsi:type="dcterms:W3CDTF">2020-11-23T11:05:19Z</dcterms:modified>
</cp:coreProperties>
</file>