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0" r:id="rId1"/>
    <p:sldMasterId id="2147483897" r:id="rId2"/>
  </p:sldMasterIdLst>
  <p:notesMasterIdLst>
    <p:notesMasterId r:id="rId4"/>
  </p:notesMasterIdLst>
  <p:sldIdLst>
    <p:sldId id="1473" r:id="rId3"/>
  </p:sldIdLst>
  <p:sldSz cx="12192000" cy="6858000"/>
  <p:notesSz cx="6858000" cy="9144000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7D2"/>
    <a:srgbClr val="E3801D"/>
    <a:srgbClr val="2470AE"/>
    <a:srgbClr val="EF6011"/>
    <a:srgbClr val="287ABE"/>
    <a:srgbClr val="539DDB"/>
    <a:srgbClr val="348CD4"/>
    <a:srgbClr val="63A7DF"/>
    <a:srgbClr val="77B2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268C-92B1-49C0-B2EA-CD249F20947D}" v="1" dt="2020-05-06T09:23:00.851"/>
    <p1510:client id="{CDA4706D-CA67-4FF2-AB35-F7B7EF4A3C99}" v="1328" dt="2020-05-06T09:20:2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0" autoAdjust="0"/>
    <p:restoredTop sz="96357" autoAdjust="0"/>
  </p:normalViewPr>
  <p:slideViewPr>
    <p:cSldViewPr snapToObjects="1">
      <p:cViewPr>
        <p:scale>
          <a:sx n="62" d="100"/>
          <a:sy n="62" d="100"/>
        </p:scale>
        <p:origin x="-130" y="-485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47" Type="http://schemas.microsoft.com/office/2015/10/relationships/revisionInfo" Target="revisionInfo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DA4706D-CA67-4FF2-AB35-F7B7EF4A3C99}"/>
    <pc:docChg chg="undo custSel addSld delSld modSld sldOrd modSection">
      <pc:chgData name="Hamlet Markarian" userId="4926d2b407f31d77" providerId="LiveId" clId="{CDA4706D-CA67-4FF2-AB35-F7B7EF4A3C99}" dt="2020-05-06T09:20:14.566" v="3233"/>
      <pc:docMkLst>
        <pc:docMk/>
      </pc:docMkLst>
      <pc:sldChg chg="addSp delSp modSp">
        <pc:chgData name="Hamlet Markarian" userId="4926d2b407f31d77" providerId="LiveId" clId="{CDA4706D-CA67-4FF2-AB35-F7B7EF4A3C99}" dt="2020-04-24T12:24:07.142" v="490" actId="207"/>
        <pc:sldMkLst>
          <pc:docMk/>
          <pc:sldMk cId="1488022321" sldId="1336"/>
        </pc:sldMkLst>
        <pc:spChg chg="mod">
          <ac:chgData name="Hamlet Markarian" userId="4926d2b407f31d77" providerId="LiveId" clId="{CDA4706D-CA67-4FF2-AB35-F7B7EF4A3C99}" dt="2020-04-24T12:24:07.142" v="490" actId="20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CDA4706D-CA67-4FF2-AB35-F7B7EF4A3C99}" dt="2020-04-24T10:35:16.084" v="42" actId="403"/>
          <ac:spMkLst>
            <pc:docMk/>
            <pc:sldMk cId="1488022321" sldId="1336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0:48:33.151" v="70" actId="14100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5" creationId="{0CFAAEEF-F57E-4DC9-A115-513AC1E4C8F0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6" creationId="{26811EE4-F54C-49BF-8B6E-92C640BE5ADB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7" creationId="{6BCDCA7B-A198-4C1B-BBBA-7C03C4B6D2A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8" creationId="{776FFBFB-4203-4A2D-91BA-A8CF2DD887E6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9" creationId="{A7F80D1B-7DD6-4000-8B1D-55BC8C506F9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2" creationId="{47E877DD-4C53-46A0-82E3-FC6B02DD8B2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3" creationId="{BB76F992-A7CF-4A2E-B220-CDE11D1AC95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6" creationId="{325593A6-4825-46A3-9055-484F6378DE8E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7" creationId="{956E818C-9ABD-4706-918B-F83546AAB771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0" creationId="{1DCFD4DE-0F0C-434A-AD72-BFC35B9B7F1F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1" creationId="{1A8EFA1C-36FD-4006-A592-8097D408C91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4" creationId="{98E52A12-642B-48B7-94BF-62586226FC37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5" creationId="{A8BD066B-7EFF-43C1-A90A-455A41547432}"/>
          </ac:spMkLst>
        </pc:spChg>
        <pc:grpChg chg="mod">
          <ac:chgData name="Hamlet Markarian" userId="4926d2b407f31d77" providerId="LiveId" clId="{CDA4706D-CA67-4FF2-AB35-F7B7EF4A3C99}" dt="2020-04-24T10:48:18.449" v="69" actId="27803"/>
          <ac:grpSpMkLst>
            <pc:docMk/>
            <pc:sldMk cId="1488022321" sldId="1336"/>
            <ac:grpSpMk id="6" creationId="{B0D195E9-48F3-4933-B33B-103A0F8178C2}"/>
          </ac:grpSpMkLst>
        </pc:grpChg>
        <pc:picChg chg="add del mod">
          <ac:chgData name="Hamlet Markarian" userId="4926d2b407f31d77" providerId="LiveId" clId="{CDA4706D-CA67-4FF2-AB35-F7B7EF4A3C99}" dt="2020-04-24T10:39:21.780" v="50" actId="478"/>
          <ac:picMkLst>
            <pc:docMk/>
            <pc:sldMk cId="1488022321" sldId="1336"/>
            <ac:picMk id="2" creationId="{9B735F72-6F8A-4C40-9EB1-B4FE1663F70F}"/>
          </ac:picMkLst>
        </pc:picChg>
        <pc:picChg chg="add del mod">
          <ac:chgData name="Hamlet Markarian" userId="4926d2b407f31d77" providerId="LiveId" clId="{CDA4706D-CA67-4FF2-AB35-F7B7EF4A3C99}" dt="2020-04-24T10:45:23.477" v="58" actId="478"/>
          <ac:picMkLst>
            <pc:docMk/>
            <pc:sldMk cId="1488022321" sldId="1336"/>
            <ac:picMk id="4" creationId="{82BDC9F0-48E1-4004-999B-FB0847144BC3}"/>
          </ac:picMkLst>
        </pc:picChg>
        <pc:picChg chg="add del mod">
          <ac:chgData name="Hamlet Markarian" userId="4926d2b407f31d77" providerId="LiveId" clId="{CDA4706D-CA67-4FF2-AB35-F7B7EF4A3C99}" dt="2020-04-24T10:48:18.449" v="69" actId="27803"/>
          <ac:picMkLst>
            <pc:docMk/>
            <pc:sldMk cId="1488022321" sldId="1336"/>
            <ac:picMk id="5" creationId="{B0D195E9-48F3-4933-B33B-103A0F8178C2}"/>
          </ac:picMkLst>
        </pc:picChg>
        <pc:picChg chg="del mod">
          <ac:chgData name="Hamlet Markarian" userId="4926d2b407f31d77" providerId="LiveId" clId="{CDA4706D-CA67-4FF2-AB35-F7B7EF4A3C99}" dt="2020-04-24T10:37:58.436" v="46" actId="478"/>
          <ac:picMkLst>
            <pc:docMk/>
            <pc:sldMk cId="1488022321" sldId="1336"/>
            <ac:picMk id="10" creationId="{4D81A94D-9932-44C6-8B7D-EE36CA1DB8B4}"/>
          </ac:picMkLst>
        </pc:picChg>
        <pc:picChg chg="add ord">
          <ac:chgData name="Hamlet Markarian" userId="4926d2b407f31d77" providerId="LiveId" clId="{CDA4706D-CA67-4FF2-AB35-F7B7EF4A3C99}" dt="2020-04-24T12:23:55.292" v="480" actId="167"/>
          <ac:picMkLst>
            <pc:docMk/>
            <pc:sldMk cId="1488022321" sldId="1336"/>
            <ac:picMk id="46" creationId="{1016167C-DE2B-4507-87E9-1D6540ED830C}"/>
          </ac:picMkLst>
        </pc:picChg>
      </pc:sldChg>
      <pc:sldChg chg="addSp delSp modSp add del ord modAnim">
        <pc:chgData name="Hamlet Markarian" userId="4926d2b407f31d77" providerId="LiveId" clId="{CDA4706D-CA67-4FF2-AB35-F7B7EF4A3C99}" dt="2020-04-26T18:29:30.894" v="1069"/>
        <pc:sldMkLst>
          <pc:docMk/>
          <pc:sldMk cId="1100653396" sldId="1422"/>
        </pc:sldMkLst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" creationId="{04255A48-2E46-447F-98DA-0E287025F3FD}"/>
          </ac:spMkLst>
        </pc:spChg>
        <pc:spChg chg="mod ord">
          <ac:chgData name="Hamlet Markarian" userId="4926d2b407f31d77" providerId="LiveId" clId="{CDA4706D-CA67-4FF2-AB35-F7B7EF4A3C99}" dt="2020-04-26T18:03:13.592" v="949" actId="1076"/>
          <ac:spMkLst>
            <pc:docMk/>
            <pc:sldMk cId="1100653396" sldId="1422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0" creationId="{2F2415B0-F1C4-4313-9038-A3884674CC46}"/>
          </ac:spMkLst>
        </pc:spChg>
        <pc:spChg chg="add mod ord">
          <ac:chgData name="Hamlet Markarian" userId="4926d2b407f31d77" providerId="LiveId" clId="{CDA4706D-CA67-4FF2-AB35-F7B7EF4A3C99}" dt="2020-04-26T17:35:01.892" v="700" actId="14100"/>
          <ac:spMkLst>
            <pc:docMk/>
            <pc:sldMk cId="1100653396" sldId="1422"/>
            <ac:spMk id="32" creationId="{047F756B-95A0-4B00-9651-DE71B947589C}"/>
          </ac:spMkLst>
        </pc:spChg>
        <pc:spChg chg="add del mod ord">
          <ac:chgData name="Hamlet Markarian" userId="4926d2b407f31d77" providerId="LiveId" clId="{CDA4706D-CA67-4FF2-AB35-F7B7EF4A3C99}" dt="2020-04-26T17:28:51.085" v="531" actId="478"/>
          <ac:spMkLst>
            <pc:docMk/>
            <pc:sldMk cId="1100653396" sldId="1422"/>
            <ac:spMk id="33" creationId="{EAB741A8-E3AB-4842-88E1-E72218116258}"/>
          </ac:spMkLst>
        </pc:spChg>
        <pc:spChg chg="del">
          <ac:chgData name="Hamlet Markarian" userId="4926d2b407f31d77" providerId="LiveId" clId="{CDA4706D-CA67-4FF2-AB35-F7B7EF4A3C99}" dt="2020-04-26T17:25:06.714" v="511" actId="478"/>
          <ac:spMkLst>
            <pc:docMk/>
            <pc:sldMk cId="1100653396" sldId="1422"/>
            <ac:spMk id="34" creationId="{77DD2082-3C73-4DFC-B06E-E48F40165E0B}"/>
          </ac:spMkLst>
        </pc:spChg>
        <pc:spChg chg="del">
          <ac:chgData name="Hamlet Markarian" userId="4926d2b407f31d77" providerId="LiveId" clId="{CDA4706D-CA67-4FF2-AB35-F7B7EF4A3C99}" dt="2020-04-26T17:25:05.984" v="510" actId="478"/>
          <ac:spMkLst>
            <pc:docMk/>
            <pc:sldMk cId="1100653396" sldId="1422"/>
            <ac:spMk id="35" creationId="{AA80F875-78B0-4541-90A5-EEE125D87F82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37" creationId="{0B1849FD-9FD2-4836-B6C2-B5320DBB2FDA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1" creationId="{4E998231-4C40-420D-AE55-6D4200558D0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2" creationId="{13BC07CE-FEFB-4DB5-93FD-2D24A3AC175C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4" creationId="{F84D827D-29EA-425D-A79B-2302E0E2E69F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5" creationId="{6235D4BB-2563-4C79-8632-AD2359A312D4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7" creationId="{A2B2FAA7-904E-42B1-AEB7-1F2416594915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8" creationId="{2BCFABC9-4190-43E3-9642-AE38A6356F3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0" creationId="{E1832130-452F-45D5-BBFD-52855EEBFE4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1" creationId="{06F9E9D5-846D-41EB-84BA-ECD06355015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3" creationId="{89FB862A-E020-4517-A83B-14EFB29F64F9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4" creationId="{57BB4D08-17E6-469F-9329-3A0845972AF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5" creationId="{FE989CAF-3D2F-44C4-B065-ECFF26A988DC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6" creationId="{C112A59E-31B8-44D6-B7E2-7F773DB8CB1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7" creationId="{0C723D93-A25E-4642-AC86-999276D68260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1" creationId="{938DEA82-8615-49A9-8CC5-600321A226B9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2" creationId="{DFFE42BA-B3CF-4859-93CC-9A5A85BB31FB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3" creationId="{6C89EB79-6EDB-42EB-9C2D-039447E9A9CE}"/>
          </ac:spMkLst>
        </pc:spChg>
        <pc:spChg chg="add mod ord">
          <ac:chgData name="Hamlet Markarian" userId="4926d2b407f31d77" providerId="LiveId" clId="{CDA4706D-CA67-4FF2-AB35-F7B7EF4A3C99}" dt="2020-04-26T17:34:43.179" v="699" actId="207"/>
          <ac:spMkLst>
            <pc:docMk/>
            <pc:sldMk cId="1100653396" sldId="1422"/>
            <ac:spMk id="74" creationId="{91923DE3-614A-41EA-A5F2-7468A9A63C28}"/>
          </ac:spMkLst>
        </pc:spChg>
        <pc:spChg chg="add del mod">
          <ac:chgData name="Hamlet Markarian" userId="4926d2b407f31d77" providerId="LiveId" clId="{CDA4706D-CA67-4FF2-AB35-F7B7EF4A3C99}" dt="2020-04-26T17:31:14.027" v="610" actId="478"/>
          <ac:spMkLst>
            <pc:docMk/>
            <pc:sldMk cId="1100653396" sldId="1422"/>
            <ac:spMk id="75" creationId="{8CE62A87-6119-4920-83B0-67975DA9BBE2}"/>
          </ac:spMkLst>
        </pc:spChg>
        <pc:spChg chg="add mod ord">
          <ac:chgData name="Hamlet Markarian" userId="4926d2b407f31d77" providerId="LiveId" clId="{CDA4706D-CA67-4FF2-AB35-F7B7EF4A3C99}" dt="2020-04-26T17:51:14.995" v="778" actId="20577"/>
          <ac:spMkLst>
            <pc:docMk/>
            <pc:sldMk cId="1100653396" sldId="1422"/>
            <ac:spMk id="76" creationId="{B7E21049-8281-4D07-AD7F-55DA17EFD66C}"/>
          </ac:spMkLst>
        </pc:spChg>
        <pc:spChg chg="add mod">
          <ac:chgData name="Hamlet Markarian" userId="4926d2b407f31d77" providerId="LiveId" clId="{CDA4706D-CA67-4FF2-AB35-F7B7EF4A3C99}" dt="2020-04-26T17:31:16.528" v="612" actId="207"/>
          <ac:spMkLst>
            <pc:docMk/>
            <pc:sldMk cId="1100653396" sldId="1422"/>
            <ac:spMk id="77" creationId="{1C8A2940-9E94-432E-984F-87B7D11ED109}"/>
          </ac:spMkLst>
        </pc:spChg>
        <pc:spChg chg="add mod ord">
          <ac:chgData name="Hamlet Markarian" userId="4926d2b407f31d77" providerId="LiveId" clId="{CDA4706D-CA67-4FF2-AB35-F7B7EF4A3C99}" dt="2020-04-26T17:35:26.350" v="709" actId="14100"/>
          <ac:spMkLst>
            <pc:docMk/>
            <pc:sldMk cId="1100653396" sldId="1422"/>
            <ac:spMk id="79" creationId="{859D8F75-A7F1-45ED-8424-E74F361DC9CF}"/>
          </ac:spMkLst>
        </pc:spChg>
        <pc:spChg chg="add del mod">
          <ac:chgData name="Hamlet Markarian" userId="4926d2b407f31d77" providerId="LiveId" clId="{CDA4706D-CA67-4FF2-AB35-F7B7EF4A3C99}" dt="2020-04-26T17:35:07.608" v="702" actId="478"/>
          <ac:spMkLst>
            <pc:docMk/>
            <pc:sldMk cId="1100653396" sldId="1422"/>
            <ac:spMk id="80" creationId="{C3193C1E-A9A1-47CF-8F63-051C220D057D}"/>
          </ac:spMkLst>
        </pc:spChg>
        <pc:spChg chg="add del mod">
          <ac:chgData name="Hamlet Markarian" userId="4926d2b407f31d77" providerId="LiveId" clId="{CDA4706D-CA67-4FF2-AB35-F7B7EF4A3C99}" dt="2020-04-26T17:43:21.927" v="731" actId="478"/>
          <ac:spMkLst>
            <pc:docMk/>
            <pc:sldMk cId="1100653396" sldId="1422"/>
            <ac:spMk id="81" creationId="{386A1AA2-F1E2-4D18-A1FA-1DA6836DA849}"/>
          </ac:spMkLst>
        </pc:spChg>
        <pc:spChg chg="add mod">
          <ac:chgData name="Hamlet Markarian" userId="4926d2b407f31d77" providerId="LiveId" clId="{CDA4706D-CA67-4FF2-AB35-F7B7EF4A3C99}" dt="2020-04-26T18:26:14.575" v="1064" actId="6549"/>
          <ac:spMkLst>
            <pc:docMk/>
            <pc:sldMk cId="1100653396" sldId="1422"/>
            <ac:spMk id="82" creationId="{03073772-7FED-4CBC-B89D-DCF9CEF0B8E6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3" creationId="{642D78DA-E9D7-4774-A8B8-EAF940E78A67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4" creationId="{115F0906-4C09-4A1F-967E-FAA57EEC9A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5" creationId="{A8DF35AC-D5E7-4BA3-B6B0-92629028366E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6" creationId="{FF9DC95A-4E3A-46EB-9D1C-AC2F1B25A449}"/>
          </ac:spMkLst>
        </pc:spChg>
        <pc:spChg chg="mod topLvl">
          <ac:chgData name="Hamlet Markarian" userId="4926d2b407f31d77" providerId="LiveId" clId="{CDA4706D-CA67-4FF2-AB35-F7B7EF4A3C99}" dt="2020-04-26T18:05:09.039" v="977" actId="164"/>
          <ac:spMkLst>
            <pc:docMk/>
            <pc:sldMk cId="1100653396" sldId="1422"/>
            <ac:spMk id="88" creationId="{11A251B8-4EA1-47FF-B44E-98992EAD120C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91" creationId="{DE1B83B6-7D8B-42F4-B6C3-A1E2579F3F11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4" creationId="{C778A121-FD3A-48F2-974A-0F25012D2183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7" creationId="{85FE3E67-B4D1-4731-9AF3-9C099CE87A9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0" creationId="{7B35BACB-A465-4665-8A80-8F9723D4E364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3" creationId="{887C8C3A-ABB8-49D5-BBE7-639E0D15CD0C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105" creationId="{FB545689-A166-4814-8A42-BBB3B5017F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106" creationId="{EB8EBB46-8BAB-4AB0-B518-71BD3CE089AC}"/>
          </ac:spMkLst>
        </pc:spChg>
        <pc:spChg chg="del mod topLvl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08" creationId="{437E5D8A-378B-4AD8-805A-0FA91273740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11" creationId="{F0AF3CA8-00C1-4E31-962F-861A61355AC3}"/>
          </ac:spMkLst>
        </pc:spChg>
        <pc:spChg chg="add mod">
          <ac:chgData name="Hamlet Markarian" userId="4926d2b407f31d77" providerId="LiveId" clId="{CDA4706D-CA67-4FF2-AB35-F7B7EF4A3C99}" dt="2020-04-26T18:28:52.448" v="1067" actId="6549"/>
          <ac:spMkLst>
            <pc:docMk/>
            <pc:sldMk cId="1100653396" sldId="1422"/>
            <ac:spMk id="113" creationId="{320E9F21-B70F-4977-9CCC-BABB0CD516A7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5" creationId="{6418DBBA-3AA6-44C7-B01C-8BB00AB898FB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CDA4706D-CA67-4FF2-AB35-F7B7EF4A3C99}" dt="2020-04-26T17:53:16.572" v="845" actId="207"/>
          <ac:spMkLst>
            <pc:docMk/>
            <pc:sldMk cId="1100653396" sldId="1422"/>
            <ac:spMk id="117" creationId="{A5CD7B5F-5F7C-4D6E-BC08-3DA69F35563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8" creationId="{DCB6E086-09C3-4880-98FF-80DA5A17738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9" creationId="{25012140-B7AA-4F1E-B2E9-106D8095EF8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20" creationId="{21C33F51-1756-4F67-AC57-6FAFBD454E81}"/>
          </ac:spMkLst>
        </pc:spChg>
        <pc:spChg chg="add del mod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21" creationId="{709F40C5-F004-484F-944B-3380EC2C3546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2" creationId="{71518B46-56C1-4F3E-81FB-35DC4308FBD2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23" creationId="{8F2A826E-2210-4402-BB38-516B982BE66D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4" creationId="{53F855A6-38B3-496F-9876-ED1B91E9CA0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5" creationId="{F30A923B-C05A-49D8-BECD-3263F780A69C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6" creationId="{38FF5E4F-C5A5-4700-9A59-915111862F2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7" creationId="{404A9B13-EE8E-4F9A-B941-F6274F595D12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29" creationId="{276B3060-AC5F-49D4-AA6F-4C04457ECE9D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30" creationId="{ED6E8F14-4143-4524-9993-D343A2ED6F56}"/>
          </ac:spMkLst>
        </pc:spChg>
        <pc:spChg chg="add mod">
          <ac:chgData name="Hamlet Markarian" userId="4926d2b407f31d77" providerId="LiveId" clId="{CDA4706D-CA67-4FF2-AB35-F7B7EF4A3C99}" dt="2020-04-26T17:55:19.975" v="876" actId="571"/>
          <ac:spMkLst>
            <pc:docMk/>
            <pc:sldMk cId="1100653396" sldId="1422"/>
            <ac:spMk id="131" creationId="{8ABDCAD6-141A-4044-90E6-309EAD2A5862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34" creationId="{BF3E92DD-0224-469B-BD1B-0ADCAE37C4A5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35" creationId="{278598F6-14C8-480B-AF4F-E543EABBCA35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7" creationId="{EE072525-DEA4-4396-B43C-82B90F7C3CFA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8" creationId="{F0AF8D75-8D9B-446E-8CA5-17086D49A2C8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40" creationId="{33F008D4-03B9-4392-A95F-64693BA7C4FD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1" creationId="{1B44D193-EB36-44D1-911C-0D44C556B16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3" creationId="{D66A6C11-9D4E-4C48-88F7-422C3125887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4" creationId="{3642F095-2404-41EC-83A1-7900BDFE3E7C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46" creationId="{1A2678C7-3AA5-4802-9058-4A6F64ACCBC0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7" creationId="{35C4210A-8591-456A-ACC6-90455C1FD48A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8" creationId="{CCD45358-995C-4A6E-8E94-25DBAC062987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9" creationId="{1011454C-77CF-487B-9E68-65F1A50BE400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0" creationId="{074793FE-53DE-462B-AE2F-A70B5D4F20BC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1" creationId="{4D48E556-0ABE-4E82-9027-90CD461D8963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2" creationId="{E2C2560F-8183-4A57-B02B-49FFC8B730B3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3" creationId="{E92D404F-5B9B-4F59-A52C-047D3C2771FD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4" creationId="{343B698B-DCAE-442C-9694-28D9962E1784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5" creationId="{5BDFB1BE-46B9-412A-BE0A-2E417C0D760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3" creationId="{7D36755A-058A-4F3B-A75B-A06D1D55F32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4" creationId="{80111469-7A7E-463B-A431-1924C835D9F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5" creationId="{1909B621-AAF4-453E-B5DF-CF3504A7138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6" creationId="{7F62EBBF-FA2D-4A0A-AC95-7225BE1B4DE6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7" creationId="{518461FC-0020-4430-A701-7CDA5D08333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8" creationId="{D481AFA2-35AB-4C98-AF10-951156B2EF75}"/>
          </ac:spMkLst>
        </pc:spChg>
        <pc:grpChg chg="add mod">
          <ac:chgData name="Hamlet Markarian" userId="4926d2b407f31d77" providerId="LiveId" clId="{CDA4706D-CA67-4FF2-AB35-F7B7EF4A3C99}" dt="2020-04-26T18:04:55.168" v="971" actId="164"/>
          <ac:grpSpMkLst>
            <pc:docMk/>
            <pc:sldMk cId="1100653396" sldId="1422"/>
            <ac:grpSpMk id="4" creationId="{0E238FDE-EB8A-4226-92DC-F8839BF8BC3C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6" creationId="{22EFC225-850A-46EE-9510-C4CE3881A1AA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7" creationId="{56FCE028-3651-41B5-867B-7294D89F92AF}"/>
          </ac:grpSpMkLst>
        </pc:grpChg>
        <pc:grpChg chg="add mod">
          <ac:chgData name="Hamlet Markarian" userId="4926d2b407f31d77" providerId="LiveId" clId="{CDA4706D-CA67-4FF2-AB35-F7B7EF4A3C99}" dt="2020-04-26T18:05:02.590" v="974" actId="164"/>
          <ac:grpSpMkLst>
            <pc:docMk/>
            <pc:sldMk cId="1100653396" sldId="1422"/>
            <ac:grpSpMk id="8" creationId="{20934FF2-FA3A-4D46-8A19-6B40E785416A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9" creationId="{A4D9D06C-BC03-4450-BBA0-009E4FD8D4DE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10" creationId="{1C519E13-8C6A-445F-9A9D-24D2158E2C60}"/>
          </ac:grpSpMkLst>
        </pc:grpChg>
        <pc:grpChg chg="add mod">
          <ac:chgData name="Hamlet Markarian" userId="4926d2b407f31d77" providerId="LiveId" clId="{CDA4706D-CA67-4FF2-AB35-F7B7EF4A3C99}" dt="2020-04-26T18:26:14.575" v="1064" actId="6549"/>
          <ac:grpSpMkLst>
            <pc:docMk/>
            <pc:sldMk cId="1100653396" sldId="1422"/>
            <ac:grpSpMk id="11" creationId="{22E178D5-97C8-483D-884C-8E60E5D68ACA}"/>
          </ac:grpSpMkLst>
        </pc:grpChg>
        <pc:grpChg chg="add mod">
          <ac:chgData name="Hamlet Markarian" userId="4926d2b407f31d77" providerId="LiveId" clId="{CDA4706D-CA67-4FF2-AB35-F7B7EF4A3C99}" dt="2020-04-26T18:05:11.199" v="978" actId="164"/>
          <ac:grpSpMkLst>
            <pc:docMk/>
            <pc:sldMk cId="1100653396" sldId="1422"/>
            <ac:grpSpMk id="12" creationId="{3F53638B-FAD4-4F81-A844-E8DC5A196E9C}"/>
          </ac:grpSpMkLst>
        </pc:grpChg>
        <pc:grpChg chg="add del ord">
          <ac:chgData name="Hamlet Markarian" userId="4926d2b407f31d77" providerId="LiveId" clId="{CDA4706D-CA67-4FF2-AB35-F7B7EF4A3C99}" dt="2020-04-26T17:33:54.249" v="687" actId="478"/>
          <ac:grpSpMkLst>
            <pc:docMk/>
            <pc:sldMk cId="1100653396" sldId="1422"/>
            <ac:grpSpMk id="36" creationId="{D9101F1C-6733-4D11-BE52-373304A0EA0A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87" creationId="{5587471E-14A6-428B-97E6-70DBBF98B912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0" creationId="{7E2838C1-9DB5-4819-B82A-AF7F96766D0E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3" creationId="{3BA82CFC-555C-4B32-BCB2-74D7C8B1B304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6" creationId="{DE53768E-198C-4075-8EDA-53D3909F4519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9" creationId="{B5149506-E7C8-421C-B2EA-96C5F9B88423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2" creationId="{B5DC7CEC-2F74-4F66-A7D2-8DC2DAC860AD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7" creationId="{F2553E19-F901-4A24-9237-733574D7ED36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10" creationId="{B4834EFA-7FB0-4F4D-AAD1-56168B9B2E3F}"/>
          </ac:grpSpMkLst>
        </pc:grpChg>
        <pc:picChg chg="add del mod">
          <ac:chgData name="Hamlet Markarian" userId="4926d2b407f31d77" providerId="LiveId" clId="{CDA4706D-CA67-4FF2-AB35-F7B7EF4A3C99}" dt="2020-04-26T17:34:04.858" v="691" actId="21"/>
          <ac:picMkLst>
            <pc:docMk/>
            <pc:sldMk cId="1100653396" sldId="1422"/>
            <ac:picMk id="3" creationId="{D73A3C3E-19D5-481A-A4CD-FAF2D1EC51B4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5" creationId="{B514D683-38CF-4E25-987D-26E4992B1267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31" creationId="{425BFFA3-FE2D-4197-9D4B-DE69066E9139}"/>
          </ac:picMkLst>
        </pc:picChg>
        <pc:picChg chg="add">
          <ac:chgData name="Hamlet Markarian" userId="4926d2b407f31d77" providerId="LiveId" clId="{CDA4706D-CA67-4FF2-AB35-F7B7EF4A3C99}" dt="2020-04-26T17:34:23.101" v="698"/>
          <ac:picMkLst>
            <pc:docMk/>
            <pc:sldMk cId="1100653396" sldId="1422"/>
            <ac:picMk id="78" creationId="{98F03D2B-458E-457C-BCDC-DDAC5427933E}"/>
          </ac:picMkLst>
        </pc:picChg>
        <pc:picChg chg="del mod topLvl">
          <ac:chgData name="Hamlet Markarian" userId="4926d2b407f31d77" providerId="LiveId" clId="{CDA4706D-CA67-4FF2-AB35-F7B7EF4A3C99}" dt="2020-04-26T17:39:52.168" v="719" actId="478"/>
          <ac:picMkLst>
            <pc:docMk/>
            <pc:sldMk cId="1100653396" sldId="1422"/>
            <ac:picMk id="89" creationId="{196C3452-0AA8-4C50-B913-13B3376CA26D}"/>
          </ac:picMkLst>
        </pc:picChg>
        <pc:picChg chg="del mod topLvl">
          <ac:chgData name="Hamlet Markarian" userId="4926d2b407f31d77" providerId="LiveId" clId="{CDA4706D-CA67-4FF2-AB35-F7B7EF4A3C99}" dt="2020-04-26T17:40:03.058" v="726" actId="478"/>
          <ac:picMkLst>
            <pc:docMk/>
            <pc:sldMk cId="1100653396" sldId="1422"/>
            <ac:picMk id="92" creationId="{517C12DF-4FAB-4867-8B99-711022AFF0D8}"/>
          </ac:picMkLst>
        </pc:picChg>
        <pc:picChg chg="del mod topLvl">
          <ac:chgData name="Hamlet Markarian" userId="4926d2b407f31d77" providerId="LiveId" clId="{CDA4706D-CA67-4FF2-AB35-F7B7EF4A3C99}" dt="2020-04-26T17:39:53.781" v="720" actId="478"/>
          <ac:picMkLst>
            <pc:docMk/>
            <pc:sldMk cId="1100653396" sldId="1422"/>
            <ac:picMk id="95" creationId="{4D4443F1-2DBA-4D2F-8C42-551C1DBCC926}"/>
          </ac:picMkLst>
        </pc:picChg>
        <pc:picChg chg="del mod topLvl">
          <ac:chgData name="Hamlet Markarian" userId="4926d2b407f31d77" providerId="LiveId" clId="{CDA4706D-CA67-4FF2-AB35-F7B7EF4A3C99}" dt="2020-04-26T17:39:55.318" v="721" actId="478"/>
          <ac:picMkLst>
            <pc:docMk/>
            <pc:sldMk cId="1100653396" sldId="1422"/>
            <ac:picMk id="98" creationId="{C218D4E9-F200-4C19-B895-57C0F578ED5C}"/>
          </ac:picMkLst>
        </pc:picChg>
        <pc:picChg chg="del mod topLvl">
          <ac:chgData name="Hamlet Markarian" userId="4926d2b407f31d77" providerId="LiveId" clId="{CDA4706D-CA67-4FF2-AB35-F7B7EF4A3C99}" dt="2020-04-26T17:40:01.574" v="725" actId="478"/>
          <ac:picMkLst>
            <pc:docMk/>
            <pc:sldMk cId="1100653396" sldId="1422"/>
            <ac:picMk id="101" creationId="{51F9B410-0168-45A2-916D-2C895623C179}"/>
          </ac:picMkLst>
        </pc:picChg>
        <pc:picChg chg="del mod topLvl">
          <ac:chgData name="Hamlet Markarian" userId="4926d2b407f31d77" providerId="LiveId" clId="{CDA4706D-CA67-4FF2-AB35-F7B7EF4A3C99}" dt="2020-04-26T17:39:59.888" v="724" actId="478"/>
          <ac:picMkLst>
            <pc:docMk/>
            <pc:sldMk cId="1100653396" sldId="1422"/>
            <ac:picMk id="104" creationId="{E6163433-2545-4853-BACF-AE1460488F75}"/>
          </ac:picMkLst>
        </pc:picChg>
        <pc:picChg chg="del mod topLvl">
          <ac:chgData name="Hamlet Markarian" userId="4926d2b407f31d77" providerId="LiveId" clId="{CDA4706D-CA67-4FF2-AB35-F7B7EF4A3C99}" dt="2020-04-26T17:39:56.736" v="722" actId="478"/>
          <ac:picMkLst>
            <pc:docMk/>
            <pc:sldMk cId="1100653396" sldId="1422"/>
            <ac:picMk id="109" creationId="{0AFCA2D4-6CD4-4030-B8B4-C6F43D345585}"/>
          </ac:picMkLst>
        </pc:picChg>
        <pc:picChg chg="del mod topLvl">
          <ac:chgData name="Hamlet Markarian" userId="4926d2b407f31d77" providerId="LiveId" clId="{CDA4706D-CA67-4FF2-AB35-F7B7EF4A3C99}" dt="2020-04-26T17:39:58.221" v="723" actId="478"/>
          <ac:picMkLst>
            <pc:docMk/>
            <pc:sldMk cId="1100653396" sldId="1422"/>
            <ac:picMk id="112" creationId="{D6CB1395-654B-444F-B16A-93B12AA85A7E}"/>
          </ac:picMkLst>
        </pc:picChg>
        <pc:cxnChg chg="del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28" creationId="{9F7A9537-3EB4-4B9F-84C5-D081C164C6AD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2" creationId="{FB77F2B1-1833-4167-AB5C-C2CE58D47F5E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3" creationId="{5646F8F7-777D-4DF1-B7DA-0AB8449E353A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6" creationId="{7AA27600-C071-418B-8316-6B9012A1A7EC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9" creationId="{03B68882-49D3-4033-B01C-D2CA04639790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2" creationId="{1E8C4095-BE32-4070-9484-F62EDB5D5CCF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add">
        <pc:chgData name="Hamlet Markarian" userId="4926d2b407f31d77" providerId="LiveId" clId="{CDA4706D-CA67-4FF2-AB35-F7B7EF4A3C99}" dt="2020-04-26T17:34:21.123" v="697" actId="21"/>
        <pc:sldMkLst>
          <pc:docMk/>
          <pc:sldMk cId="1975479329" sldId="1458"/>
        </pc:sldMkLst>
        <pc:spChg chg="add del">
          <ac:chgData name="Hamlet Markarian" userId="4926d2b407f31d77" providerId="LiveId" clId="{CDA4706D-CA67-4FF2-AB35-F7B7EF4A3C99}" dt="2020-04-24T10:52:54.277" v="143"/>
          <ac:spMkLst>
            <pc:docMk/>
            <pc:sldMk cId="1975479329" sldId="1458"/>
            <ac:spMk id="2" creationId="{AC8BCC9D-F115-45C8-9DA7-47D3CD0A7BD7}"/>
          </ac:spMkLst>
        </pc:spChg>
        <pc:spChg chg="add mod ord">
          <ac:chgData name="Hamlet Markarian" userId="4926d2b407f31d77" providerId="LiveId" clId="{CDA4706D-CA67-4FF2-AB35-F7B7EF4A3C99}" dt="2020-04-26T17:24:28.982" v="506" actId="14100"/>
          <ac:spMkLst>
            <pc:docMk/>
            <pc:sldMk cId="1975479329" sldId="1458"/>
            <ac:spMk id="2" creationId="{D652492A-175D-49C5-988E-4FD68AAC2DE1}"/>
          </ac:spMkLst>
        </pc:spChg>
        <pc:spChg chg="del">
          <ac:chgData name="Hamlet Markarian" userId="4926d2b407f31d77" providerId="LiveId" clId="{CDA4706D-CA67-4FF2-AB35-F7B7EF4A3C99}" dt="2020-04-24T10:51:55.019" v="94" actId="478"/>
          <ac:spMkLst>
            <pc:docMk/>
            <pc:sldMk cId="1975479329" sldId="1458"/>
            <ac:spMk id="3" creationId="{00000000-0000-0000-0000-000000000000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4" creationId="{F260F117-75DA-4470-9C7A-B94599B12037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5" creationId="{93C1351B-8D3E-4E66-BB60-C634C7C8D1A8}"/>
          </ac:spMkLst>
        </pc:spChg>
        <pc:spChg chg="mod ord">
          <ac:chgData name="Hamlet Markarian" userId="4926d2b407f31d77" providerId="LiveId" clId="{CDA4706D-CA67-4FF2-AB35-F7B7EF4A3C99}" dt="2020-04-24T11:20:19.676" v="478" actId="207"/>
          <ac:spMkLst>
            <pc:docMk/>
            <pc:sldMk cId="1975479329" sldId="1458"/>
            <ac:spMk id="8" creationId="{A3D43B73-2B0A-4CDF-8104-3D3F930D4D40}"/>
          </ac:spMkLst>
        </pc:spChg>
        <pc:spChg chg="mod ord">
          <ac:chgData name="Hamlet Markarian" userId="4926d2b407f31d77" providerId="LiveId" clId="{CDA4706D-CA67-4FF2-AB35-F7B7EF4A3C99}" dt="2020-04-24T10:58:37.746" v="172" actId="1076"/>
          <ac:spMkLst>
            <pc:docMk/>
            <pc:sldMk cId="1975479329" sldId="1458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1:06:11.001" v="236" actId="1076"/>
          <ac:spMkLst>
            <pc:docMk/>
            <pc:sldMk cId="1975479329" sldId="1458"/>
            <ac:spMk id="14" creationId="{8C0A38DE-7E13-4312-9AFA-866AA71C4C95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6" creationId="{CDCA7F9F-D2F1-49BB-B4FE-241AAB102C5F}"/>
          </ac:spMkLst>
        </pc:spChg>
        <pc:spChg chg="add mod ord">
          <ac:chgData name="Hamlet Markarian" userId="4926d2b407f31d77" providerId="LiveId" clId="{CDA4706D-CA67-4FF2-AB35-F7B7EF4A3C99}" dt="2020-04-26T17:24:09.069" v="505" actId="167"/>
          <ac:spMkLst>
            <pc:docMk/>
            <pc:sldMk cId="1975479329" sldId="1458"/>
            <ac:spMk id="47" creationId="{B661B58D-F3C4-4CDF-B687-5ED53586E698}"/>
          </ac:spMkLst>
        </pc:spChg>
        <pc:spChg chg="add mod">
          <ac:chgData name="Hamlet Markarian" userId="4926d2b407f31d77" providerId="LiveId" clId="{CDA4706D-CA67-4FF2-AB35-F7B7EF4A3C99}" dt="2020-04-26T17:20:48.219" v="493" actId="207"/>
          <ac:spMkLst>
            <pc:docMk/>
            <pc:sldMk cId="1975479329" sldId="1458"/>
            <ac:spMk id="48" creationId="{332C15E3-EACB-48C6-8416-C07C6C766277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9" creationId="{B37CDC7A-D920-46F8-99A3-C79530B4589E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50" creationId="{8B7F131B-5752-4FD4-980C-4C14583B4E4B}"/>
          </ac:spMkLst>
        </pc:spChg>
        <pc:spChg chg="add del mod ord">
          <ac:chgData name="Hamlet Markarian" userId="4926d2b407f31d77" providerId="LiveId" clId="{CDA4706D-CA67-4FF2-AB35-F7B7EF4A3C99}" dt="2020-04-26T17:23:54.001" v="502" actId="478"/>
          <ac:spMkLst>
            <pc:docMk/>
            <pc:sldMk cId="1975479329" sldId="1458"/>
            <ac:spMk id="86" creationId="{16A7EA59-E5A1-4D31-8078-25FA81F9C274}"/>
          </ac:spMkLst>
        </pc:spChg>
        <pc:grpChg chg="del">
          <ac:chgData name="Hamlet Markarian" userId="4926d2b407f31d77" providerId="LiveId" clId="{CDA4706D-CA67-4FF2-AB35-F7B7EF4A3C99}" dt="2020-04-24T10:50:51.316" v="77" actId="478"/>
          <ac:grpSpMkLst>
            <pc:docMk/>
            <pc:sldMk cId="1975479329" sldId="1458"/>
            <ac:grpSpMk id="6" creationId="{B0D195E9-48F3-4933-B33B-103A0F8178C2}"/>
          </ac:grpSpMkLst>
        </pc:grpChg>
        <pc:grpChg chg="add mod">
          <ac:chgData name="Hamlet Markarian" userId="4926d2b407f31d77" providerId="LiveId" clId="{CDA4706D-CA67-4FF2-AB35-F7B7EF4A3C99}" dt="2020-04-24T11:11:58.019" v="422" actId="1038"/>
          <ac:grpSpMkLst>
            <pc:docMk/>
            <pc:sldMk cId="1975479329" sldId="1458"/>
            <ac:grpSpMk id="52" creationId="{59733A07-977A-44ED-A767-75246F703690}"/>
          </ac:grpSpMkLst>
        </pc:grpChg>
        <pc:picChg chg="del">
          <ac:chgData name="Hamlet Markarian" userId="4926d2b407f31d77" providerId="LiveId" clId="{CDA4706D-CA67-4FF2-AB35-F7B7EF4A3C99}" dt="2020-04-24T10:51:15.773" v="83" actId="478"/>
          <ac:picMkLst>
            <pc:docMk/>
            <pc:sldMk cId="1975479329" sldId="1458"/>
            <ac:picMk id="7" creationId="{1190B5BC-289C-480A-9F4B-8A49BF1CA8AF}"/>
          </ac:picMkLst>
        </pc:picChg>
        <pc:picChg chg="add del mod ord">
          <ac:chgData name="Hamlet Markarian" userId="4926d2b407f31d77" providerId="LiveId" clId="{CDA4706D-CA67-4FF2-AB35-F7B7EF4A3C99}" dt="2020-04-26T17:21:00.780" v="494" actId="478"/>
          <ac:picMkLst>
            <pc:docMk/>
            <pc:sldMk cId="1975479329" sldId="1458"/>
            <ac:picMk id="9" creationId="{C9545F2A-6B36-48F4-9F15-94670C727778}"/>
          </ac:picMkLst>
        </pc:picChg>
        <pc:picChg chg="add del mod ord">
          <ac:chgData name="Hamlet Markarian" userId="4926d2b407f31d77" providerId="LiveId" clId="{CDA4706D-CA67-4FF2-AB35-F7B7EF4A3C99}" dt="2020-04-26T17:24:03.928" v="504" actId="167"/>
          <ac:picMkLst>
            <pc:docMk/>
            <pc:sldMk cId="1975479329" sldId="1458"/>
            <ac:picMk id="51" creationId="{B5E18D5A-18D2-4EE3-ABBC-E4DA2E0AAC57}"/>
          </ac:picMkLst>
        </pc:picChg>
        <pc:picChg chg="add del mod">
          <ac:chgData name="Hamlet Markarian" userId="4926d2b407f31d77" providerId="LiveId" clId="{CDA4706D-CA67-4FF2-AB35-F7B7EF4A3C99}" dt="2020-04-26T17:34:21.123" v="697" actId="21"/>
          <ac:picMkLst>
            <pc:docMk/>
            <pc:sldMk cId="1975479329" sldId="1458"/>
            <ac:picMk id="87" creationId="{FEC7F0F2-A297-4949-AEF3-9A85639BA485}"/>
          </ac:picMkLst>
        </pc:picChg>
      </pc:sldChg>
      <pc:sldChg chg="add del">
        <pc:chgData name="Hamlet Markarian" userId="4926d2b407f31d77" providerId="LiveId" clId="{CDA4706D-CA67-4FF2-AB35-F7B7EF4A3C99}" dt="2020-04-26T17:24:55.548" v="508"/>
        <pc:sldMkLst>
          <pc:docMk/>
          <pc:sldMk cId="411224416" sldId="1459"/>
        </pc:sldMkLst>
      </pc:sldChg>
      <pc:sldChg chg="addSp delSp modSp add">
        <pc:chgData name="Hamlet Markarian" userId="4926d2b407f31d77" providerId="LiveId" clId="{CDA4706D-CA67-4FF2-AB35-F7B7EF4A3C99}" dt="2020-04-26T18:54:39.849" v="1312" actId="167"/>
        <pc:sldMkLst>
          <pc:docMk/>
          <pc:sldMk cId="1848539735" sldId="1459"/>
        </pc:sldMkLst>
        <pc:spChg chg="add del mod ord">
          <ac:chgData name="Hamlet Markarian" userId="4926d2b407f31d77" providerId="LiveId" clId="{CDA4706D-CA67-4FF2-AB35-F7B7EF4A3C99}" dt="2020-04-26T18:54:33.747" v="1311" actId="167"/>
          <ac:spMkLst>
            <pc:docMk/>
            <pc:sldMk cId="1848539735" sldId="1459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37:33.085" v="1158" actId="14100"/>
          <ac:spMkLst>
            <pc:docMk/>
            <pc:sldMk cId="1848539735" sldId="1459"/>
            <ac:spMk id="32" creationId="{047F756B-95A0-4B00-9651-DE71B947589C}"/>
          </ac:spMkLst>
        </pc:spChg>
        <pc:spChg chg="mod">
          <ac:chgData name="Hamlet Markarian" userId="4926d2b407f31d77" providerId="LiveId" clId="{CDA4706D-CA67-4FF2-AB35-F7B7EF4A3C99}" dt="2020-04-26T18:37:26.564" v="1156" actId="14100"/>
          <ac:spMkLst>
            <pc:docMk/>
            <pc:sldMk cId="1848539735" sldId="1459"/>
            <ac:spMk id="74" creationId="{91923DE3-614A-41EA-A5F2-7468A9A63C28}"/>
          </ac:spMkLst>
        </pc:spChg>
        <pc:spChg chg="mod">
          <ac:chgData name="Hamlet Markarian" userId="4926d2b407f31d77" providerId="LiveId" clId="{CDA4706D-CA67-4FF2-AB35-F7B7EF4A3C99}" dt="2020-04-26T18:37:52.327" v="1168" actId="403"/>
          <ac:spMkLst>
            <pc:docMk/>
            <pc:sldMk cId="1848539735" sldId="1459"/>
            <ac:spMk id="76" creationId="{B7E21049-8281-4D07-AD7F-55DA17EFD66C}"/>
          </ac:spMkLst>
        </pc:spChg>
        <pc:spChg chg="mod">
          <ac:chgData name="Hamlet Markarian" userId="4926d2b407f31d77" providerId="LiveId" clId="{CDA4706D-CA67-4FF2-AB35-F7B7EF4A3C99}" dt="2020-04-26T18:37:28.672" v="1157" actId="14100"/>
          <ac:spMkLst>
            <pc:docMk/>
            <pc:sldMk cId="1848539735" sldId="1459"/>
            <ac:spMk id="77" creationId="{1C8A2940-9E94-432E-984F-87B7D11ED109}"/>
          </ac:spMkLst>
        </pc:spChg>
        <pc:spChg chg="mod">
          <ac:chgData name="Hamlet Markarian" userId="4926d2b407f31d77" providerId="LiveId" clId="{CDA4706D-CA67-4FF2-AB35-F7B7EF4A3C99}" dt="2020-04-26T18:37:47.749" v="1163" actId="14100"/>
          <ac:spMkLst>
            <pc:docMk/>
            <pc:sldMk cId="1848539735" sldId="1459"/>
            <ac:spMk id="79" creationId="{859D8F75-A7F1-45ED-8424-E74F361DC9CF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2" creationId="{03073772-7FED-4CBC-B89D-DCF9CEF0B8E6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8" creationId="{11A251B8-4EA1-47FF-B44E-98992EAD120C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3" creationId="{320E9F21-B70F-4977-9CCC-BABB0CD516A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53:09.167" v="1288" actId="478"/>
          <ac:spMkLst>
            <pc:docMk/>
            <pc:sldMk cId="1848539735" sldId="1459"/>
            <ac:spMk id="117" creationId="{A5CD7B5F-5F7C-4D6E-BC08-3DA69F355634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2" creationId="{71518B46-56C1-4F3E-81FB-35DC4308FBD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3" creationId="{8F2A826E-2210-4402-BB38-516B982BE66D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4" creationId="{53F855A6-38B3-496F-9876-ED1B91E9CA0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35" creationId="{278598F6-14C8-480B-AF4F-E543EABBCA35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7" creationId="{35C4210A-8591-456A-ACC6-90455C1FD48A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8" creationId="{CCD45358-995C-4A6E-8E94-25DBAC06298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9" creationId="{1011454C-77CF-487B-9E68-65F1A50BE400}"/>
          </ac:spMkLst>
        </pc:s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4" creationId="{0E238FDE-EB8A-4226-92DC-F8839BF8BC3C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6" creationId="{22EFC225-850A-46EE-9510-C4CE3881A1AA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7" creationId="{56FCE028-3651-41B5-867B-7294D89F92AF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8" creationId="{20934FF2-FA3A-4D46-8A19-6B40E785416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9" creationId="{A4D9D06C-BC03-4450-BBA0-009E4FD8D4DE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0" creationId="{1C519E13-8C6A-445F-9A9D-24D2158E2C60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1" creationId="{22E178D5-97C8-483D-884C-8E60E5D68AC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12" creationId="{3F53638B-FAD4-4F81-A844-E8DC5A196E9C}"/>
          </ac:grpSpMkLst>
        </pc:grpChg>
        <pc:picChg chg="add del ord">
          <ac:chgData name="Hamlet Markarian" userId="4926d2b407f31d77" providerId="LiveId" clId="{CDA4706D-CA67-4FF2-AB35-F7B7EF4A3C99}" dt="2020-04-26T18:54:06.225" v="1294"/>
          <ac:picMkLst>
            <pc:docMk/>
            <pc:sldMk cId="1848539735" sldId="1459"/>
            <ac:picMk id="40" creationId="{AC98BD2B-D6BC-4727-999C-8F41C19968E2}"/>
          </ac:picMkLst>
        </pc:picChg>
        <pc:picChg chg="add ord">
          <ac:chgData name="Hamlet Markarian" userId="4926d2b407f31d77" providerId="LiveId" clId="{CDA4706D-CA67-4FF2-AB35-F7B7EF4A3C99}" dt="2020-04-26T18:54:39.849" v="1312" actId="167"/>
          <ac:picMkLst>
            <pc:docMk/>
            <pc:sldMk cId="1848539735" sldId="1459"/>
            <ac:picMk id="41" creationId="{D7E96A82-663F-48E5-A2AD-5FB8206BA5F2}"/>
          </ac:picMkLst>
        </pc:picChg>
      </pc:sldChg>
      <pc:sldChg chg="addSp delSp modSp add">
        <pc:chgData name="Hamlet Markarian" userId="4926d2b407f31d77" providerId="LiveId" clId="{CDA4706D-CA67-4FF2-AB35-F7B7EF4A3C99}" dt="2020-04-26T18:54:57.853" v="1315" actId="167"/>
        <pc:sldMkLst>
          <pc:docMk/>
          <pc:sldMk cId="3256110320" sldId="1460"/>
        </pc:sldMkLst>
        <pc:spChg chg="del">
          <ac:chgData name="Hamlet Markarian" userId="4926d2b407f31d77" providerId="LiveId" clId="{CDA4706D-CA67-4FF2-AB35-F7B7EF4A3C99}" dt="2020-04-26T18:54:54.287" v="1313" actId="478"/>
          <ac:spMkLst>
            <pc:docMk/>
            <pc:sldMk cId="3256110320" sldId="1460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1" creationId="{4FEBCB38-E188-4A76-B08F-9B562DA8D67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2" creationId="{B5849E7D-A6DB-45AA-8AEC-8D52B1560B8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3" creationId="{D98F1ACB-18CE-41C2-A5DE-DD0064278D8E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4" creationId="{94715A1C-D05E-454D-885C-DA6E47BCF4CE}"/>
          </ac:spMkLst>
        </pc:spChg>
        <pc:spChg chg="add del">
          <ac:chgData name="Hamlet Markarian" userId="4926d2b407f31d77" providerId="LiveId" clId="{CDA4706D-CA67-4FF2-AB35-F7B7EF4A3C99}" dt="2020-04-26T18:53:12.079" v="1289" actId="478"/>
          <ac:spMkLst>
            <pc:docMk/>
            <pc:sldMk cId="3256110320" sldId="1460"/>
            <ac:spMk id="26" creationId="{0478FF0A-7C39-4796-8D63-997C0E0953FC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7" creationId="{F0FE6F30-0674-45E9-B560-0419ED86B809}"/>
          </ac:spMkLst>
        </pc:spChg>
        <pc:spChg chg="add ord">
          <ac:chgData name="Hamlet Markarian" userId="4926d2b407f31d77" providerId="LiveId" clId="{CDA4706D-CA67-4FF2-AB35-F7B7EF4A3C99}" dt="2020-04-26T18:54:57.853" v="1315" actId="167"/>
          <ac:spMkLst>
            <pc:docMk/>
            <pc:sldMk cId="3256110320" sldId="1460"/>
            <ac:spMk id="29" creationId="{907645B1-F668-4160-A63C-3D381C36384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32" creationId="{047F756B-95A0-4B00-9651-DE71B947589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4" creationId="{91923DE3-614A-41EA-A5F2-7468A9A63C28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6" creationId="{B7E21049-8281-4D07-AD7F-55DA17EFD66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7" creationId="{1C8A2940-9E94-432E-984F-87B7D11ED109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9" creationId="{859D8F75-A7F1-45ED-8424-E74F361DC9CF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2" creationId="{03073772-7FED-4CBC-B89D-DCF9CEF0B8E6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8" creationId="{11A251B8-4EA1-47FF-B44E-98992EAD120C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3" creationId="{320E9F21-B70F-4977-9CCC-BABB0CD516A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117" creationId="{A5CD7B5F-5F7C-4D6E-BC08-3DA69F355634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2" creationId="{71518B46-56C1-4F3E-81FB-35DC4308FBD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3" creationId="{8F2A826E-2210-4402-BB38-516B982BE66D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4" creationId="{53F855A6-38B3-496F-9876-ED1B91E9CA0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35" creationId="{278598F6-14C8-480B-AF4F-E543EABBCA35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7" creationId="{35C4210A-8591-456A-ACC6-90455C1FD48A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8" creationId="{CCD45358-995C-4A6E-8E94-25DBAC06298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9" creationId="{1011454C-77CF-487B-9E68-65F1A50BE400}"/>
          </ac:spMkLst>
        </pc:spChg>
        <pc:picChg chg="add">
          <ac:chgData name="Hamlet Markarian" userId="4926d2b407f31d77" providerId="LiveId" clId="{CDA4706D-CA67-4FF2-AB35-F7B7EF4A3C99}" dt="2020-04-26T18:38:04.331" v="1170"/>
          <ac:picMkLst>
            <pc:docMk/>
            <pc:sldMk cId="3256110320" sldId="1460"/>
            <ac:picMk id="25" creationId="{C7D19342-F099-4083-8E53-AD3F69C94551}"/>
          </ac:picMkLst>
        </pc:picChg>
        <pc:picChg chg="add ord">
          <ac:chgData name="Hamlet Markarian" userId="4926d2b407f31d77" providerId="LiveId" clId="{CDA4706D-CA67-4FF2-AB35-F7B7EF4A3C99}" dt="2020-04-26T18:54:57.853" v="1315" actId="167"/>
          <ac:picMkLst>
            <pc:docMk/>
            <pc:sldMk cId="3256110320" sldId="1460"/>
            <ac:picMk id="28" creationId="{E23FF482-F9E4-4DFA-8B08-F774FC1665D1}"/>
          </ac:picMkLst>
        </pc:picChg>
        <pc:picChg chg="del">
          <ac:chgData name="Hamlet Markarian" userId="4926d2b407f31d77" providerId="LiveId" clId="{CDA4706D-CA67-4FF2-AB35-F7B7EF4A3C99}" dt="2020-04-26T18:38:03.902" v="1169" actId="478"/>
          <ac:picMkLst>
            <pc:docMk/>
            <pc:sldMk cId="3256110320" sldId="1460"/>
            <ac:picMk id="78" creationId="{98F03D2B-458E-457C-BCDC-DDAC5427933E}"/>
          </ac:picMkLst>
        </pc:picChg>
      </pc:sldChg>
      <pc:sldChg chg="addSp delSp modSp add addAnim delAnim modAnim">
        <pc:chgData name="Hamlet Markarian" userId="4926d2b407f31d77" providerId="LiveId" clId="{CDA4706D-CA67-4FF2-AB35-F7B7EF4A3C99}" dt="2020-04-26T19:45:53.013" v="1797" actId="14100"/>
        <pc:sldMkLst>
          <pc:docMk/>
          <pc:sldMk cId="78823663" sldId="1461"/>
        </pc:sldMkLst>
        <pc:spChg chg="del">
          <ac:chgData name="Hamlet Markarian" userId="4926d2b407f31d77" providerId="LiveId" clId="{CDA4706D-CA67-4FF2-AB35-F7B7EF4A3C99}" dt="2020-04-26T18:55:01.335" v="1316" actId="478"/>
          <ac:spMkLst>
            <pc:docMk/>
            <pc:sldMk cId="78823663" sldId="1461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8:40:19.094" v="1183" actId="478"/>
          <ac:spMkLst>
            <pc:docMk/>
            <pc:sldMk cId="78823663" sldId="1461"/>
            <ac:spMk id="26" creationId="{0478FF0A-7C39-4796-8D63-997C0E0953FC}"/>
          </ac:spMkLst>
        </pc:spChg>
        <pc:spChg chg="mod">
          <ac:chgData name="Hamlet Markarian" userId="4926d2b407f31d77" providerId="LiveId" clId="{CDA4706D-CA67-4FF2-AB35-F7B7EF4A3C99}" dt="2020-04-26T18:40:26.603" v="1184"/>
          <ac:spMkLst>
            <pc:docMk/>
            <pc:sldMk cId="78823663" sldId="1461"/>
            <ac:spMk id="27" creationId="{F0FE6F30-0674-45E9-B560-0419ED86B809}"/>
          </ac:spMkLst>
        </pc:spChg>
        <pc:spChg chg="add mod ord">
          <ac:chgData name="Hamlet Markarian" userId="4926d2b407f31d77" providerId="LiveId" clId="{CDA4706D-CA67-4FF2-AB35-F7B7EF4A3C99}" dt="2020-04-26T19:09:32.278" v="1433" actId="1076"/>
          <ac:spMkLst>
            <pc:docMk/>
            <pc:sldMk cId="78823663" sldId="1461"/>
            <ac:spMk id="29" creationId="{3ADE16A8-0A1F-4C4A-9814-E7C1F0FCC914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0" creationId="{43F60FF4-0A1A-45F7-8819-51E0677500B7}"/>
          </ac:spMkLst>
        </pc:spChg>
        <pc:spChg chg="add mod">
          <ac:chgData name="Hamlet Markarian" userId="4926d2b407f31d77" providerId="LiveId" clId="{CDA4706D-CA67-4FF2-AB35-F7B7EF4A3C99}" dt="2020-04-26T19:45:53.013" v="1797" actId="14100"/>
          <ac:spMkLst>
            <pc:docMk/>
            <pc:sldMk cId="78823663" sldId="1461"/>
            <ac:spMk id="31" creationId="{0D54C40A-1EE1-4B7C-B4D6-9A14A93832E9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4" creationId="{6135615F-BDAC-43FE-B201-4B369C9918F5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5" creationId="{B9FC3C07-045D-4E2F-9FDC-A17479807CD4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39" creationId="{DA4EE8E4-36DC-461B-874D-7A80DB30B838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0" creationId="{BDA076BD-C001-425B-958C-C48D2B5D7A4E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2" creationId="{72C41162-105C-47F9-82BA-558CD7BFA7CD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3" creationId="{0A40DA17-CACD-4696-A520-3EA5915FB79E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4" creationId="{A894068F-906A-4AD2-A002-30814C3EA7B7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5" creationId="{F099680A-2FC8-4097-94C4-8743338FE88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2" creationId="{03073772-7FED-4CBC-B89D-DCF9CEF0B8E6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8" creationId="{11A251B8-4EA1-47FF-B44E-98992EAD120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3" creationId="{320E9F21-B70F-4977-9CCC-BABB0CD516A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2" creationId="{71518B46-56C1-4F3E-81FB-35DC4308FBD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3" creationId="{8F2A826E-2210-4402-BB38-516B982BE66D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4" creationId="{53F855A6-38B3-496F-9876-ED1B91E9CA0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35" creationId="{278598F6-14C8-480B-AF4F-E543EABBCA3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7" creationId="{35C4210A-8591-456A-ACC6-90455C1FD48A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8" creationId="{CCD45358-995C-4A6E-8E94-25DBAC06298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9" creationId="{1011454C-77CF-487B-9E68-65F1A50BE400}"/>
          </ac:spMkLst>
        </pc:spChg>
        <pc:picChg chg="add ord">
          <ac:chgData name="Hamlet Markarian" userId="4926d2b407f31d77" providerId="LiveId" clId="{CDA4706D-CA67-4FF2-AB35-F7B7EF4A3C99}" dt="2020-04-26T18:55:04.486" v="1318" actId="167"/>
          <ac:picMkLst>
            <pc:docMk/>
            <pc:sldMk cId="78823663" sldId="1461"/>
            <ac:picMk id="28" creationId="{7260B614-4203-48A1-A1B7-FF347AA6C7BC}"/>
          </ac:picMkLst>
        </pc:picChg>
        <pc:picChg chg="add del mod">
          <ac:chgData name="Hamlet Markarian" userId="4926d2b407f31d77" providerId="LiveId" clId="{CDA4706D-CA67-4FF2-AB35-F7B7EF4A3C99}" dt="2020-04-26T19:07:44.254" v="1399" actId="478"/>
          <ac:picMkLst>
            <pc:docMk/>
            <pc:sldMk cId="78823663" sldId="1461"/>
            <ac:picMk id="33" creationId="{1806075F-0883-491E-8217-59F20F76A230}"/>
          </ac:picMkLst>
        </pc:picChg>
        <pc:picChg chg="add del mod">
          <ac:chgData name="Hamlet Markarian" userId="4926d2b407f31d77" providerId="LiveId" clId="{CDA4706D-CA67-4FF2-AB35-F7B7EF4A3C99}" dt="2020-04-26T19:07:04.191" v="1384" actId="478"/>
          <ac:picMkLst>
            <pc:docMk/>
            <pc:sldMk cId="78823663" sldId="1461"/>
            <ac:picMk id="41" creationId="{0A8490FE-3557-4EA7-8A18-28E3315FD36F}"/>
          </ac:picMkLst>
        </pc:picChg>
        <pc:cxnChg chg="add del mod">
          <ac:chgData name="Hamlet Markarian" userId="4926d2b407f31d77" providerId="LiveId" clId="{CDA4706D-CA67-4FF2-AB35-F7B7EF4A3C99}" dt="2020-04-26T19:07:05.350" v="1385" actId="478"/>
          <ac:cxnSpMkLst>
            <pc:docMk/>
            <pc:sldMk cId="78823663" sldId="1461"/>
            <ac:cxnSpMk id="36" creationId="{64458956-6F11-472D-ABA1-B584EA578191}"/>
          </ac:cxnSpMkLst>
        </pc:cxnChg>
        <pc:cxnChg chg="add del mod">
          <ac:chgData name="Hamlet Markarian" userId="4926d2b407f31d77" providerId="LiveId" clId="{CDA4706D-CA67-4FF2-AB35-F7B7EF4A3C99}" dt="2020-04-26T19:07:08.030" v="1386" actId="478"/>
          <ac:cxnSpMkLst>
            <pc:docMk/>
            <pc:sldMk cId="78823663" sldId="1461"/>
            <ac:cxnSpMk id="37" creationId="{3015FF0C-920A-4728-9F49-6F5E9B50DA84}"/>
          </ac:cxnSpMkLst>
        </pc:cxnChg>
        <pc:cxnChg chg="add del mod">
          <ac:chgData name="Hamlet Markarian" userId="4926d2b407f31d77" providerId="LiveId" clId="{CDA4706D-CA67-4FF2-AB35-F7B7EF4A3C99}" dt="2020-04-26T19:07:04.191" v="1384" actId="478"/>
          <ac:cxnSpMkLst>
            <pc:docMk/>
            <pc:sldMk cId="78823663" sldId="1461"/>
            <ac:cxnSpMk id="38" creationId="{3A96BF0A-8AF7-4512-AD2C-EC1B338749E3}"/>
          </ac:cxnSpMkLst>
        </pc:cxnChg>
      </pc:sldChg>
      <pc:sldChg chg="addSp delSp modSp add mod">
        <pc:chgData name="Hamlet Markarian" userId="4926d2b407f31d77" providerId="LiveId" clId="{CDA4706D-CA67-4FF2-AB35-F7B7EF4A3C99}" dt="2020-04-26T22:08:47.692" v="3232" actId="1036"/>
        <pc:sldMkLst>
          <pc:docMk/>
          <pc:sldMk cId="784830303" sldId="1462"/>
        </pc:sldMkLst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" creationId="{E828373C-A7CF-4ADB-87DF-FB83EC936A76}"/>
          </ac:spMkLst>
        </pc:spChg>
        <pc:spChg chg="add mod ord">
          <ac:chgData name="Hamlet Markarian" userId="4926d2b407f31d77" providerId="LiveId" clId="{CDA4706D-CA67-4FF2-AB35-F7B7EF4A3C99}" dt="2020-04-26T22:07:04.532" v="3202" actId="1076"/>
          <ac:spMkLst>
            <pc:docMk/>
            <pc:sldMk cId="784830303" sldId="1462"/>
            <ac:spMk id="10" creationId="{58E5111D-9A22-4D95-9795-810938D3BF30}"/>
          </ac:spMkLst>
        </pc:spChg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11" creationId="{D599073B-5207-456F-991E-70A6C9A796EA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2" creationId="{84849F6C-46C1-42B7-9FD9-C40332F9BCE7}"/>
          </ac:spMkLst>
        </pc:spChg>
        <pc:spChg chg="add mod">
          <ac:chgData name="Hamlet Markarian" userId="4926d2b407f31d77" providerId="LiveId" clId="{CDA4706D-CA67-4FF2-AB35-F7B7EF4A3C99}" dt="2020-04-26T22:03:14.312" v="3111" actId="207"/>
          <ac:spMkLst>
            <pc:docMk/>
            <pc:sldMk cId="784830303" sldId="1462"/>
            <ac:spMk id="13" creationId="{4D2C0F7C-5848-4310-983E-8E947126F334}"/>
          </ac:spMkLst>
        </pc:spChg>
        <pc:spChg chg="add mod">
          <ac:chgData name="Hamlet Markarian" userId="4926d2b407f31d77" providerId="LiveId" clId="{CDA4706D-CA67-4FF2-AB35-F7B7EF4A3C99}" dt="2020-04-26T22:03:18.516" v="3112" actId="207"/>
          <ac:spMkLst>
            <pc:docMk/>
            <pc:sldMk cId="784830303" sldId="1462"/>
            <ac:spMk id="14" creationId="{3EA4B65F-0004-4AB1-A626-4D161F5A54E1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15" creationId="{825057DE-39D6-45F9-8755-07923419096B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6" creationId="{EB744599-033E-4C44-A42F-0BFF9366D6CE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17" creationId="{877444F1-4145-44BE-BB8D-6786684A034C}"/>
          </ac:spMkLst>
        </pc:spChg>
        <pc:spChg chg="del">
          <ac:chgData name="Hamlet Markarian" userId="4926d2b407f31d77" providerId="LiveId" clId="{CDA4706D-CA67-4FF2-AB35-F7B7EF4A3C99}" dt="2020-04-26T18:55:07.494" v="1319" actId="478"/>
          <ac:spMkLst>
            <pc:docMk/>
            <pc:sldMk cId="784830303" sldId="1462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0" creationId="{60DC4918-6203-4E0F-9E9D-D37AD70D0366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6" creationId="{7EEBCB96-7106-4E0C-941B-CD67848C0BEA}"/>
          </ac:spMkLst>
        </pc:spChg>
        <pc:spChg chg="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8" creationId="{E4AA9897-8CD1-4142-8ED0-671893CCCE00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9" creationId="{C2FA0072-F539-4BB8-9DEA-BA5CA17EEA3B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0" creationId="{D3BFE780-EB0D-41C7-A95E-6F210CE417DE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1" creationId="{15B26F7A-AB74-43CB-8293-FD2B3BD02E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2" creationId="{4E092127-B58A-42AD-B449-E130517F87A2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3" creationId="{0A88AFE7-713C-489D-A2E9-74DDA76CFD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4" creationId="{6BB15166-0339-4DC4-BDEB-2A07F4ED2D4A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5" creationId="{A528A12D-BE73-4DF6-BAF4-BE441206F95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6" creationId="{ABFF82F6-CA5C-430D-A8AE-2B583A0E94BF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7" creationId="{48C4726F-F445-4D3F-AB04-F8198B358A5C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8" creationId="{56F7F2E4-19E0-422B-AA0E-D8DC43F89CFB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9" creationId="{AEE71AFC-10F4-4A8B-ADE1-EFABE36AA471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0" creationId="{292BDC20-CC7F-4F2B-8011-9D6414640DD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1" creationId="{2C78C671-A74F-4E40-B4FF-62F51E5A5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2" creationId="{4B216C63-7942-403B-A16B-2AE25CFF9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3" creationId="{2D247352-0933-44FB-9CCB-3492F71C7D65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4" creationId="{7B2F0576-7D29-465C-A918-AC08B733B61D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5" creationId="{C66A1769-405F-4EB1-B838-523D4DEFE6B0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6" creationId="{653B8C92-EAA4-4F6F-9737-7A388A235B84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7" creationId="{0D9D8515-51B0-4089-A8F8-E0E2860D489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8" creationId="{458141FC-A730-4D68-8D9E-3F9087E538C7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2" creationId="{6292AA1F-CE7E-4F9E-B70A-B2D8E9784E34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3" creationId="{DC2D8816-C55F-4D4F-B5AC-536E5F825D12}"/>
          </ac:spMkLst>
        </pc:spChg>
        <pc:spChg chg="add del mod">
          <ac:chgData name="Hamlet Markarian" userId="4926d2b407f31d77" providerId="LiveId" clId="{CDA4706D-CA67-4FF2-AB35-F7B7EF4A3C99}" dt="2020-04-26T21:40:45.235" v="2850" actId="478"/>
          <ac:spMkLst>
            <pc:docMk/>
            <pc:sldMk cId="784830303" sldId="1462"/>
            <ac:spMk id="54" creationId="{4B896B02-8E7B-46FC-A5E0-A2E0FE69EEF6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5" creationId="{B069A2D8-020D-4AB2-A0C8-9B6939FEBB24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56" creationId="{0B7F4703-2F95-4646-B8F0-B3FD0E07687D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57" creationId="{30FE08AF-402F-4B77-9BA4-B4B108350CA7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9" creationId="{C6C19F22-CCD5-4DC7-AC45-D2B0A2783D30}"/>
          </ac:spMkLst>
        </pc:spChg>
        <pc:spChg chg="add 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60" creationId="{083888CB-9994-443A-99E9-3C529E4D9CB0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1" creationId="{2E52324C-7A48-4993-AFFA-D314101BA7DB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4" creationId="{488BAF1D-443C-426A-A018-9628FC5E9453}"/>
          </ac:spMkLst>
        </pc:spChg>
        <pc:spChg chg="mod ord topLvl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65" creationId="{A6DC060E-A22C-43EE-9AC3-9AE43E84496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6" creationId="{84F11790-AC56-43E1-B395-A7DBFE8C0166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9" creationId="{15E917A3-BE1D-449C-A9A6-3B5C4B7F8CDC}"/>
          </ac:spMkLst>
        </pc:spChg>
        <pc:spChg chg="mod ord topLvl">
          <ac:chgData name="Hamlet Markarian" userId="4926d2b407f31d77" providerId="LiveId" clId="{CDA4706D-CA67-4FF2-AB35-F7B7EF4A3C99}" dt="2020-04-26T22:05:46.980" v="3182" actId="166"/>
          <ac:spMkLst>
            <pc:docMk/>
            <pc:sldMk cId="784830303" sldId="1462"/>
            <ac:spMk id="70" creationId="{FD002ECF-13BD-40B2-A2B8-C44EEF99D782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1" creationId="{8FA1AA8C-C409-46CF-ADD6-2E498C1406B5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4" creationId="{E244BBFC-B68B-4DAA-BD7C-811C97B1D663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75" creationId="{05A63CBE-9DB3-43F1-8CDA-813743F741E6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6" creationId="{456C29B1-A5E6-4687-AF92-A33E80B6C144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9" creationId="{AA8C1351-ABF2-44B8-9006-6F91B361FF88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0" creationId="{553A5538-48E7-4258-A83F-6110893C728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1" creationId="{F1B6124B-DF65-4C29-B8CF-45E163A341A1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4" creationId="{518D64A3-4207-4375-A840-B12F5DE3D406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5" creationId="{A4D4DDFB-2C11-4A9D-B772-035026C40A8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6" creationId="{666F1288-A62F-4BFE-BC85-56DEDD2B73C7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9" creationId="{C9194B6A-B73A-49D6-B28B-1973CF2BE426}"/>
          </ac:spMkLst>
        </pc:spChg>
        <pc:spChg chg="mod ord topLvl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0" creationId="{9125088B-77C4-4B98-A127-BC2CB90F559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91" creationId="{8FF13F61-1DB9-42F0-84E3-5C2BFE16A139}"/>
          </ac:spMkLst>
        </pc:spChg>
        <pc:spChg chg="add mod ord">
          <ac:chgData name="Hamlet Markarian" userId="4926d2b407f31d77" providerId="LiveId" clId="{CDA4706D-CA67-4FF2-AB35-F7B7EF4A3C99}" dt="2020-04-26T22:07:27.022" v="3212" actId="1035"/>
          <ac:spMkLst>
            <pc:docMk/>
            <pc:sldMk cId="784830303" sldId="1462"/>
            <ac:spMk id="95" creationId="{BB865DD6-29E2-4B68-99EF-8F61B60D96DE}"/>
          </ac:spMkLst>
        </pc:spChg>
        <pc:spChg chg="add mod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96" creationId="{76208C57-AF59-4EA9-ABA6-DCA9025149D3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7" creationId="{E5AA5C61-4271-4584-887F-7BA46ADB6009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98" creationId="{FF3888F5-A089-418D-819E-F8B73DBBCD26}"/>
          </ac:spMkLst>
        </pc:spChg>
        <pc:spChg chg="add mod">
          <ac:chgData name="Hamlet Markarian" userId="4926d2b407f31d77" providerId="LiveId" clId="{CDA4706D-CA67-4FF2-AB35-F7B7EF4A3C99}" dt="2020-04-26T22:05:20.768" v="3180" actId="571"/>
          <ac:spMkLst>
            <pc:docMk/>
            <pc:sldMk cId="784830303" sldId="1462"/>
            <ac:spMk id="99" creationId="{3D89953F-0E6A-4BCC-8F6B-715DC07B2E08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0" creationId="{16A27723-20D9-4EC3-8656-3E4916D03433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01" creationId="{E15E5F7C-0447-4069-86EA-B3AE2988D59D}"/>
          </ac:spMkLst>
        </pc:spChg>
        <pc:spChg chg="add mod">
          <ac:chgData name="Hamlet Markarian" userId="4926d2b407f31d77" providerId="LiveId" clId="{CDA4706D-CA67-4FF2-AB35-F7B7EF4A3C99}" dt="2020-04-26T22:06:18.952" v="3190" actId="1035"/>
          <ac:spMkLst>
            <pc:docMk/>
            <pc:sldMk cId="784830303" sldId="1462"/>
            <ac:spMk id="102" creationId="{04A133C7-BF3F-4010-9DBF-08CA156AF154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3" creationId="{443FCF10-A09A-4D7A-87B1-F0A9A2C024C6}"/>
          </ac:spMkLst>
        </pc:s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" creationId="{C07FF76A-0248-45E2-B1E2-FE440A351DFF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" creationId="{BA9C5A8F-CB51-4AC1-AD8E-D0028A0F41B0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" creationId="{4333BDB0-68F0-4CDA-B69D-F174B6786B9E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3" creationId="{428D3B26-5C1F-4433-85F0-5953148E691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8" creationId="{585E42D9-9521-4EF0-BC51-F2DEC85E4F1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3" creationId="{E58AC0EA-BD96-45CC-BFFA-A05CC069E22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8" creationId="{0DE5B99A-A529-46D4-8AF9-C91837DA0A2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3" creationId="{D5FF61EB-1640-41D9-B346-F7118B6B3A7C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8" creationId="{47DDBD4C-C3E1-41B0-8195-6D4D7384E309}"/>
          </ac:grpSpMkLst>
        </pc:grp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" creationId="{696638BC-B1F1-431D-9254-C9A5854A51A0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8" creationId="{126F6DE5-9D20-4C39-8F7E-198946A3D314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2" creationId="{3A038763-2658-4B21-8BFD-ECCDF8AE8903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7" creationId="{A110E279-56AE-46DD-8651-C9375B607EA9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2" creationId="{BF98F5E8-7938-4819-A59D-69CEFD41156B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7" creationId="{D21B017A-496F-411C-B1D1-D8AF04CBE84F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2" creationId="{490E4905-F9B0-4858-BD91-7E1571C5774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7" creationId="{EB4F5F47-67B1-4229-A3C3-905C761F26C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92" creationId="{8DE400D0-D875-4C0D-960B-5416154B03EF}"/>
          </ac:graphicFrameMkLst>
        </pc:graphicFrameChg>
        <pc:picChg chg="add ord">
          <ac:chgData name="Hamlet Markarian" userId="4926d2b407f31d77" providerId="LiveId" clId="{CDA4706D-CA67-4FF2-AB35-F7B7EF4A3C99}" dt="2020-04-26T18:55:09.627" v="1321" actId="167"/>
          <ac:picMkLst>
            <pc:docMk/>
            <pc:sldMk cId="784830303" sldId="1462"/>
            <ac:picMk id="9" creationId="{9B30CBFF-A533-4917-A9E8-4D2DE816A158}"/>
          </ac:picMkLst>
        </pc:picChg>
        <pc:cxnChg chg="add del mod ord">
          <ac:chgData name="Hamlet Markarian" userId="4926d2b407f31d77" providerId="LiveId" clId="{CDA4706D-CA67-4FF2-AB35-F7B7EF4A3C99}" dt="2020-04-26T22:06:03.882" v="3184" actId="478"/>
          <ac:cxnSpMkLst>
            <pc:docMk/>
            <pc:sldMk cId="784830303" sldId="1462"/>
            <ac:cxnSpMk id="18" creationId="{F3752D52-87F8-4287-BF0E-93C37515465B}"/>
          </ac:cxnSpMkLst>
        </pc:cxnChg>
        <pc:cxnChg chg="add del mod ord">
          <ac:chgData name="Hamlet Markarian" userId="4926d2b407f31d77" providerId="LiveId" clId="{CDA4706D-CA67-4FF2-AB35-F7B7EF4A3C99}" dt="2020-04-26T22:06:05.710" v="3185" actId="478"/>
          <ac:cxnSpMkLst>
            <pc:docMk/>
            <pc:sldMk cId="784830303" sldId="1462"/>
            <ac:cxnSpMk id="49" creationId="{51DC6494-D5B4-4D22-9C8A-C37217F8504B}"/>
          </ac:cxnSpMkLst>
        </pc:cxnChg>
        <pc:cxnChg chg="add del mod">
          <ac:chgData name="Hamlet Markarian" userId="4926d2b407f31d77" providerId="LiveId" clId="{CDA4706D-CA67-4FF2-AB35-F7B7EF4A3C99}" dt="2020-04-26T21:33:29.811" v="2749" actId="478"/>
          <ac:cxnSpMkLst>
            <pc:docMk/>
            <pc:sldMk cId="784830303" sldId="1462"/>
            <ac:cxnSpMk id="50" creationId="{99666F5D-2A77-44B6-9928-B49CA60863B0}"/>
          </ac:cxnSpMkLst>
        </pc:cxnChg>
        <pc:cxnChg chg="add del mod">
          <ac:chgData name="Hamlet Markarian" userId="4926d2b407f31d77" providerId="LiveId" clId="{CDA4706D-CA67-4FF2-AB35-F7B7EF4A3C99}" dt="2020-04-26T21:33:28.516" v="2748" actId="478"/>
          <ac:cxnSpMkLst>
            <pc:docMk/>
            <pc:sldMk cId="784830303" sldId="1462"/>
            <ac:cxnSpMk id="51" creationId="{BEE40470-8E65-4D59-ABA5-0A3EF5823107}"/>
          </ac:cxnSpMkLst>
        </pc:cxnChg>
        <pc:cxnChg chg="add del mod ord">
          <ac:chgData name="Hamlet Markarian" userId="4926d2b407f31d77" providerId="LiveId" clId="{CDA4706D-CA67-4FF2-AB35-F7B7EF4A3C99}" dt="2020-04-26T22:06:00.114" v="3183" actId="478"/>
          <ac:cxnSpMkLst>
            <pc:docMk/>
            <pc:sldMk cId="784830303" sldId="1462"/>
            <ac:cxnSpMk id="93" creationId="{23B253F3-27CB-4B0D-839B-2842DEAF333C}"/>
          </ac:cxnSpMkLst>
        </pc:cxnChg>
        <pc:cxnChg chg="add del mod ord">
          <ac:chgData name="Hamlet Markarian" userId="4926d2b407f31d77" providerId="LiveId" clId="{CDA4706D-CA67-4FF2-AB35-F7B7EF4A3C99}" dt="2020-04-26T22:06:07.354" v="3186" actId="478"/>
          <ac:cxnSpMkLst>
            <pc:docMk/>
            <pc:sldMk cId="784830303" sldId="1462"/>
            <ac:cxnSpMk id="94" creationId="{1529C154-5620-4DC7-8AC2-969E26D5107A}"/>
          </ac:cxnSpMkLst>
        </pc:cxnChg>
      </pc:sldChg>
      <pc:sldChg chg="addSp delSp modSp add modAnim">
        <pc:chgData name="Hamlet Markarian" userId="4926d2b407f31d77" providerId="LiveId" clId="{CDA4706D-CA67-4FF2-AB35-F7B7EF4A3C99}" dt="2020-04-26T20:54:26.608" v="2358" actId="207"/>
        <pc:sldMkLst>
          <pc:docMk/>
          <pc:sldMk cId="3413635507" sldId="1463"/>
        </pc:sldMkLst>
        <pc:spChg chg="add del mod">
          <ac:chgData name="Hamlet Markarian" userId="4926d2b407f31d77" providerId="LiveId" clId="{CDA4706D-CA67-4FF2-AB35-F7B7EF4A3C99}" dt="2020-04-26T18:42:13.913" v="1195" actId="21"/>
          <ac:spMkLst>
            <pc:docMk/>
            <pc:sldMk cId="3413635507" sldId="1463"/>
            <ac:spMk id="9" creationId="{B55BFEF0-679C-480B-8C58-061AF2BD9064}"/>
          </ac:spMkLst>
        </pc:spChg>
        <pc:spChg chg="add ord">
          <ac:chgData name="Hamlet Markarian" userId="4926d2b407f31d77" providerId="LiveId" clId="{CDA4706D-CA67-4FF2-AB35-F7B7EF4A3C99}" dt="2020-04-26T18:55:14.714" v="1324" actId="167"/>
          <ac:spMkLst>
            <pc:docMk/>
            <pc:sldMk cId="3413635507" sldId="1463"/>
            <ac:spMk id="11" creationId="{5A677010-D983-49A8-91E4-659E96672BEB}"/>
          </ac:spMkLst>
        </pc:spChg>
        <pc:spChg chg="add del mod">
          <ac:chgData name="Hamlet Markarian" userId="4926d2b407f31d77" providerId="LiveId" clId="{CDA4706D-CA67-4FF2-AB35-F7B7EF4A3C99}" dt="2020-04-26T19:52:33.805" v="1809" actId="478"/>
          <ac:spMkLst>
            <pc:docMk/>
            <pc:sldMk cId="3413635507" sldId="1463"/>
            <ac:spMk id="12" creationId="{10127435-5D50-4A91-90F6-74B298DDC0B8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3" creationId="{CDD37336-B10D-43A5-B7BC-F953D60DD425}"/>
          </ac:spMkLst>
        </pc:spChg>
        <pc:spChg chg="add del mod">
          <ac:chgData name="Hamlet Markarian" userId="4926d2b407f31d77" providerId="LiveId" clId="{CDA4706D-CA67-4FF2-AB35-F7B7EF4A3C99}" dt="2020-04-26T19:53:45.503" v="1830" actId="478"/>
          <ac:spMkLst>
            <pc:docMk/>
            <pc:sldMk cId="3413635507" sldId="1463"/>
            <ac:spMk id="14" creationId="{CAC67657-45F4-45D4-9D80-334ECD1761AB}"/>
          </ac:spMkLst>
        </pc:spChg>
        <pc:spChg chg="add del mod">
          <ac:chgData name="Hamlet Markarian" userId="4926d2b407f31d77" providerId="LiveId" clId="{CDA4706D-CA67-4FF2-AB35-F7B7EF4A3C99}" dt="2020-04-26T19:53:00.150" v="1813" actId="478"/>
          <ac:spMkLst>
            <pc:docMk/>
            <pc:sldMk cId="3413635507" sldId="1463"/>
            <ac:spMk id="15" creationId="{D7F02B61-3936-4EF4-9534-E7B644FD164A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6" creationId="{4D7FB153-13C7-424B-9451-11BC55B3C471}"/>
          </ac:spMkLst>
        </pc:spChg>
        <pc:spChg chg="add del mod">
          <ac:chgData name="Hamlet Markarian" userId="4926d2b407f31d77" providerId="LiveId" clId="{CDA4706D-CA67-4FF2-AB35-F7B7EF4A3C99}" dt="2020-04-26T19:53:55.901" v="1837" actId="478"/>
          <ac:spMkLst>
            <pc:docMk/>
            <pc:sldMk cId="3413635507" sldId="1463"/>
            <ac:spMk id="17" creationId="{3104F761-FC50-43A1-99D1-CB08B59F61E1}"/>
          </ac:spMkLst>
        </pc:spChg>
        <pc:spChg chg="del">
          <ac:chgData name="Hamlet Markarian" userId="4926d2b407f31d77" providerId="LiveId" clId="{CDA4706D-CA67-4FF2-AB35-F7B7EF4A3C99}" dt="2020-04-26T18:55:12.734" v="1322" actId="478"/>
          <ac:spMkLst>
            <pc:docMk/>
            <pc:sldMk cId="3413635507" sldId="1463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41:18.652" v="1192"/>
          <ac:spMkLst>
            <pc:docMk/>
            <pc:sldMk cId="3413635507" sldId="1463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6" creationId="{30E97B73-F2B5-4EA3-A9E9-C95CCEBBDD9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7" creationId="{A5DDF85B-88D7-41BB-9B1B-6364DAC5D67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8" creationId="{C5110143-D6F1-457F-8EC0-0048BE4D6106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9" creationId="{F3EA8ACF-E65D-4CCD-8122-90E0A5627CF4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0" creationId="{CF34D817-0327-4C40-A4C5-4B337E11005E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1" creationId="{17C6FCF8-A8D7-4193-904C-794F4A60083F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2" creationId="{DF1BD243-21AC-4F41-BBFC-1E003844312F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3" creationId="{B71AB32D-CE48-4F30-8791-CEF9A5471C5F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4" creationId="{A197A4B8-E274-4677-9004-AA526D2C702B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5" creationId="{4C1C3A51-C38F-4DA2-ADC3-54A6E662F39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7" creationId="{18920DA8-F04D-4E52-88CD-F586C3FF498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8" creationId="{6B007B04-C41C-4BA8-A59A-CF2C343327FE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9" creationId="{46EFB289-1920-4B2E-9B60-C97B98853AAA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50" creationId="{B8120410-2ABE-4F9D-A832-62DCCB1C97A8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1" creationId="{6C75D3FA-8CCB-42D0-BEBC-2B9A0E0CFAB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2" creationId="{85C44864-B511-4503-AD42-1A684E63C2B2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3" creationId="{56DDC5C2-3200-4CF9-8A9A-3008B0EEDDED}"/>
          </ac:spMkLst>
        </pc:spChg>
        <pc:picChg chg="add ord">
          <ac:chgData name="Hamlet Markarian" userId="4926d2b407f31d77" providerId="LiveId" clId="{CDA4706D-CA67-4FF2-AB35-F7B7EF4A3C99}" dt="2020-04-26T18:55:14.714" v="1324" actId="167"/>
          <ac:picMkLst>
            <pc:docMk/>
            <pc:sldMk cId="3413635507" sldId="1463"/>
            <ac:picMk id="10" creationId="{091825A5-2E20-4EBA-B845-731C74A11EB8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18" creationId="{97717B93-424A-4E3F-BEDF-7225004B0EBD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0" creationId="{598BA860-2DEA-48F6-9D2F-DD8AED61C883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6" creationId="{C3E63617-FEFA-499D-B8D8-DB720FF3B77A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8" creationId="{1ABDEF8E-10CB-4A39-B0C2-AA225234D19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9" creationId="{FC244743-57C0-4480-B4C0-C61FF48C5C0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30" creationId="{EE912390-2837-4A9A-A987-BEDA7ACA8D62}"/>
          </ac:picMkLst>
        </pc:pic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1" creationId="{811232A6-BC40-4DF7-923D-D24D79BC7A18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2" creationId="{35914CA0-FE5A-45A3-A754-69F962B2F716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3" creationId="{BB0E06E0-206C-43E6-A6ED-9D6608F0BDF3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4" creationId="{1AF83B6F-AE0B-45B4-8347-FCB24EA0A3AA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5" creationId="{29EA2B39-615C-43C8-A440-C23165CF956B}"/>
          </ac:cxnSpMkLst>
        </pc:cxnChg>
      </pc:sldChg>
      <pc:sldChg chg="addSp delSp modSp add">
        <pc:chgData name="Hamlet Markarian" userId="4926d2b407f31d77" providerId="LiveId" clId="{CDA4706D-CA67-4FF2-AB35-F7B7EF4A3C99}" dt="2020-04-26T20:54:33.918" v="2359" actId="207"/>
        <pc:sldMkLst>
          <pc:docMk/>
          <pc:sldMk cId="4050517008" sldId="1464"/>
        </pc:sldMkLst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9" creationId="{9CD0FB40-DC21-455F-8E3D-25C6673B0DA8}"/>
          </ac:spMkLst>
        </pc:spChg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18:45:21.501" v="1241" actId="1038"/>
          <ac:spMkLst>
            <pc:docMk/>
            <pc:sldMk cId="4050517008" sldId="1464"/>
            <ac:spMk id="11" creationId="{6A3BAEBF-7E82-49F5-9463-8AC80A4328F2}"/>
          </ac:spMkLst>
        </pc:spChg>
        <pc:spChg chg="add mod ord">
          <ac:chgData name="Hamlet Markarian" userId="4926d2b407f31d77" providerId="LiveId" clId="{CDA4706D-CA67-4FF2-AB35-F7B7EF4A3C99}" dt="2020-04-26T20:28:26.989" v="2128" actId="167"/>
          <ac:spMkLst>
            <pc:docMk/>
            <pc:sldMk cId="4050517008" sldId="1464"/>
            <ac:spMk id="13" creationId="{EA60194C-6E92-4C74-BEA2-0ACE91A0542B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18" creationId="{C02A69C5-B866-48E7-AC6E-BF13E1940649}"/>
          </ac:spMkLst>
        </pc:spChg>
        <pc:spChg chg="del ord">
          <ac:chgData name="Hamlet Markarian" userId="4926d2b407f31d77" providerId="LiveId" clId="{CDA4706D-CA67-4FF2-AB35-F7B7EF4A3C99}" dt="2020-04-26T18:55:17.670" v="1325" actId="478"/>
          <ac:spMkLst>
            <pc:docMk/>
            <pc:sldMk cId="4050517008" sldId="1464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20" creationId="{727CE39B-01B9-4FDF-A99A-12DD143DA4C5}"/>
          </ac:spMkLst>
        </pc:spChg>
        <pc:spChg chg="mod">
          <ac:chgData name="Hamlet Markarian" userId="4926d2b407f31d77" providerId="LiveId" clId="{CDA4706D-CA67-4FF2-AB35-F7B7EF4A3C99}" dt="2020-04-26T18:45:52.105" v="1244" actId="14100"/>
          <ac:spMkLst>
            <pc:docMk/>
            <pc:sldMk cId="4050517008" sldId="1464"/>
            <ac:spMk id="21" creationId="{4FEBCB38-E188-4A76-B08F-9B562DA8D672}"/>
          </ac:spMkLst>
        </pc:spChg>
        <pc:spChg chg="add del mod">
          <ac:chgData name="Hamlet Markarian" userId="4926d2b407f31d77" providerId="LiveId" clId="{CDA4706D-CA67-4FF2-AB35-F7B7EF4A3C99}" dt="2020-04-26T20:06:47.885" v="1895" actId="478"/>
          <ac:spMkLst>
            <pc:docMk/>
            <pc:sldMk cId="4050517008" sldId="1464"/>
            <ac:spMk id="26" creationId="{3A340888-F7F6-4092-8175-D6218034D136}"/>
          </ac:spMkLst>
        </pc:spChg>
        <pc:spChg chg="mod">
          <ac:chgData name="Hamlet Markarian" userId="4926d2b407f31d77" providerId="LiveId" clId="{CDA4706D-CA67-4FF2-AB35-F7B7EF4A3C99}" dt="2020-04-26T18:43:09.907" v="1204" actId="14100"/>
          <ac:spMkLst>
            <pc:docMk/>
            <pc:sldMk cId="4050517008" sldId="1464"/>
            <ac:spMk id="27" creationId="{F0FE6F30-0674-45E9-B560-0419ED86B809}"/>
          </ac:spMkLst>
        </pc:spChg>
        <pc:spChg chg="add del mod">
          <ac:chgData name="Hamlet Markarian" userId="4926d2b407f31d77" providerId="LiveId" clId="{CDA4706D-CA67-4FF2-AB35-F7B7EF4A3C99}" dt="2020-04-26T20:10:42.341" v="1912" actId="478"/>
          <ac:spMkLst>
            <pc:docMk/>
            <pc:sldMk cId="4050517008" sldId="1464"/>
            <ac:spMk id="28" creationId="{61BE09B0-23F6-44BE-9D83-8D3BEF52AE08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29" creationId="{C1658BDC-8283-44D0-9CB8-192389276D8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30" creationId="{6DE304F1-3972-4C2C-AD13-964E6808ED90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31" creationId="{24B814AA-5562-4895-AB90-EE835EAF9FC4}"/>
          </ac:spMkLst>
        </pc:spChg>
        <pc:spChg chg="del">
          <ac:chgData name="Hamlet Markarian" userId="4926d2b407f31d77" providerId="LiveId" clId="{CDA4706D-CA67-4FF2-AB35-F7B7EF4A3C99}" dt="2020-04-26T20:08:51.557" v="1899" actId="478"/>
          <ac:spMkLst>
            <pc:docMk/>
            <pc:sldMk cId="4050517008" sldId="1464"/>
            <ac:spMk id="35" creationId="{42748A56-0FC6-4247-A75B-657D8F0EAC53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6" creationId="{221C382D-306C-499E-91C8-AE608C3840F2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7" creationId="{38FA08CD-D457-4EF9-84DE-616130EB6044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8" creationId="{252E893D-2FA5-4964-945A-B57F55A1F457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9" creationId="{8EC37454-41CA-4B92-9FA5-E75A4AEDEEBF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0" creationId="{0B9121FD-3E5D-40FD-A0C4-317AE02D486D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1" creationId="{6DBBF664-091D-4DF8-ACFD-1F76408AE932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2" creationId="{8CB66333-5F7B-4EAE-AA5A-32BE736043EC}"/>
          </ac:spMkLst>
        </pc:spChg>
        <pc:spChg chg="add del mod">
          <ac:chgData name="Hamlet Markarian" userId="4926d2b407f31d77" providerId="LiveId" clId="{CDA4706D-CA67-4FF2-AB35-F7B7EF4A3C99}" dt="2020-04-26T20:10:57.292" v="1914" actId="478"/>
          <ac:spMkLst>
            <pc:docMk/>
            <pc:sldMk cId="4050517008" sldId="1464"/>
            <ac:spMk id="43" creationId="{E9553BBD-0592-403B-8EFC-048D208922CC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4" creationId="{D1B46BEF-083C-4B36-A2E7-533CDB392F5A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5" creationId="{2C3D22D9-642F-46D8-9DF7-93AC3038FA66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6" creationId="{2DB6202F-A31B-4F6C-8BAB-F1B11B556F14}"/>
          </ac:spMkLst>
        </pc:spChg>
        <pc:spChg chg="add del mod">
          <ac:chgData name="Hamlet Markarian" userId="4926d2b407f31d77" providerId="LiveId" clId="{CDA4706D-CA67-4FF2-AB35-F7B7EF4A3C99}" dt="2020-04-26T20:10:44.532" v="1913" actId="478"/>
          <ac:spMkLst>
            <pc:docMk/>
            <pc:sldMk cId="4050517008" sldId="1464"/>
            <ac:spMk id="47" creationId="{15404DBC-50D2-4F38-8CEB-B1A1D89C20DB}"/>
          </ac:spMkLst>
        </pc:spChg>
        <pc:spChg chg="add del mod">
          <ac:chgData name="Hamlet Markarian" userId="4926d2b407f31d77" providerId="LiveId" clId="{CDA4706D-CA67-4FF2-AB35-F7B7EF4A3C99}" dt="2020-04-26T20:10:59.428" v="1915" actId="478"/>
          <ac:spMkLst>
            <pc:docMk/>
            <pc:sldMk cId="4050517008" sldId="1464"/>
            <ac:spMk id="48" creationId="{C6782CF1-159B-41AB-86C3-F75791635355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9" creationId="{E33DB8A6-9354-4959-BB45-C389F5E5050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50" creationId="{99AA4792-2AB9-4B56-987C-95766B6A935C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1" creationId="{CB786E49-3A7C-4106-B268-0227FD644F0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2" creationId="{4C4752D0-5542-47F7-A6D4-91C18B084938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3" creationId="{F376E41D-7383-4B42-A456-CD26A4FB0CF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4" creationId="{2819CEF5-00B4-4EDF-9424-5A52975C210D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5" creationId="{F8E53E5F-86BD-4ABD-910F-124FBE5D806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6" creationId="{ACD384E8-45F0-4AED-9894-8E03D67EDE6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7" creationId="{456D538F-BAE1-4D45-9483-A2348C5EBAFF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8" creationId="{35018F9F-BA29-43B1-B38A-831B2A84041B}"/>
          </ac:spMkLst>
        </pc:spChg>
        <pc:spChg chg="add mod">
          <ac:chgData name="Hamlet Markarian" userId="4926d2b407f31d77" providerId="LiveId" clId="{CDA4706D-CA67-4FF2-AB35-F7B7EF4A3C99}" dt="2020-04-26T20:29:29.733" v="2144" actId="1035"/>
          <ac:spMkLst>
            <pc:docMk/>
            <pc:sldMk cId="4050517008" sldId="1464"/>
            <ac:spMk id="59" creationId="{F7BFCE95-FBA4-40FC-BC5C-64C5086A0CF1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4" creationId="{DA525971-EBDF-4888-8D4A-35AFFBA97315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5" creationId="{FB9B06FD-F276-4FB8-A075-C51816DA9FE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6" creationId="{E61B9CBE-0A79-4C71-A31D-E7C5F8575E0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7" creationId="{7CB7D01D-CE87-430B-B220-46A6809B30F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1" creationId="{499CC502-BFA7-4544-9AF0-286683B6627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2" creationId="{A3829615-5E31-4247-BCE8-1BFD5CB68D1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3" creationId="{70E1A585-EB49-43B2-93B2-337994DEC57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4" creationId="{166EC823-767A-4EF2-9E44-BF361864353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5" creationId="{85B9759B-F5F3-48BE-844E-AF9A6EFB7489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6" creationId="{7F780E61-E553-4F38-A404-FC66ECED74D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7" creationId="{ADD8442E-5403-45F8-B99C-A73ABCCD19A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2" creationId="{C81AFE67-A4C6-4142-82E1-93A8EF4624EE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3" creationId="{06B5AC97-BF71-463C-84DC-AEE6628654AD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4" creationId="{4D25FD82-4C6E-492B-A061-4D5268FB0337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8" creationId="{C46D59DE-3CC5-4634-96FC-3D971330AD3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9" creationId="{75E63FDE-411C-4409-A8C5-B94261E226E7}"/>
          </ac:spMkLst>
        </pc:spChg>
        <pc:spChg chg="add del mod">
          <ac:chgData name="Hamlet Markarian" userId="4926d2b407f31d77" providerId="LiveId" clId="{CDA4706D-CA67-4FF2-AB35-F7B7EF4A3C99}" dt="2020-04-26T20:26:28.381" v="2103" actId="478"/>
          <ac:spMkLst>
            <pc:docMk/>
            <pc:sldMk cId="4050517008" sldId="1464"/>
            <ac:spMk id="90" creationId="{22502B05-E815-4B46-A30C-DAB7A6949422}"/>
          </ac:spMkLst>
        </pc:spChg>
        <pc:spChg chg="add del mod">
          <ac:chgData name="Hamlet Markarian" userId="4926d2b407f31d77" providerId="LiveId" clId="{CDA4706D-CA67-4FF2-AB35-F7B7EF4A3C99}" dt="2020-04-26T20:20:50.045" v="2013" actId="478"/>
          <ac:spMkLst>
            <pc:docMk/>
            <pc:sldMk cId="4050517008" sldId="1464"/>
            <ac:spMk id="91" creationId="{FD59C2FD-AD03-4958-A3AC-2CB0C5FA6A11}"/>
          </ac:spMkLst>
        </pc:spChg>
        <pc:spChg chg="add del mod">
          <ac:chgData name="Hamlet Markarian" userId="4926d2b407f31d77" providerId="LiveId" clId="{CDA4706D-CA67-4FF2-AB35-F7B7EF4A3C99}" dt="2020-04-26T20:25:23.629" v="2087" actId="478"/>
          <ac:spMkLst>
            <pc:docMk/>
            <pc:sldMk cId="4050517008" sldId="1464"/>
            <ac:spMk id="92" creationId="{DC9FB2EC-FC82-4C0D-AEA4-E37833F418C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3" creationId="{872214D4-ADB2-4D03-A55A-0F62E5FE899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4" creationId="{30031B4D-D98E-4DF3-BBDC-5EB5655D9C0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5" creationId="{B3404BF2-0A28-46FE-A7AC-F3055CD76E2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0" creationId="{4AFF5FEE-340D-4BA5-B34C-942B912CFF6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3" creationId="{EB7F234F-E85B-46C7-91A6-A7466C0D552C}"/>
          </ac:spMkLst>
        </pc:spChg>
        <pc:spChg chg="add mod ord">
          <ac:chgData name="Hamlet Markarian" userId="4926d2b407f31d77" providerId="LiveId" clId="{CDA4706D-CA67-4FF2-AB35-F7B7EF4A3C99}" dt="2020-04-26T20:29:13.873" v="2134" actId="166"/>
          <ac:spMkLst>
            <pc:docMk/>
            <pc:sldMk cId="4050517008" sldId="1464"/>
            <ac:spMk id="116" creationId="{345643C5-6038-477E-8CE8-340680D1350E}"/>
          </ac:spMkLst>
        </pc:spChg>
        <pc:grpChg chg="add mod ord">
          <ac:chgData name="Hamlet Markarian" userId="4926d2b407f31d77" providerId="LiveId" clId="{CDA4706D-CA67-4FF2-AB35-F7B7EF4A3C99}" dt="2020-04-26T20:29:20.495" v="2135" actId="166"/>
          <ac:grpSpMkLst>
            <pc:docMk/>
            <pc:sldMk cId="4050517008" sldId="1464"/>
            <ac:grpSpMk id="8" creationId="{D55CE1DE-1FE5-4642-AA22-FF3F4C7222DE}"/>
          </ac:grpSpMkLst>
        </pc:grpChg>
        <pc:grpChg chg="add del mod">
          <ac:chgData name="Hamlet Markarian" userId="4926d2b407f31d77" providerId="LiveId" clId="{CDA4706D-CA67-4FF2-AB35-F7B7EF4A3C99}" dt="2020-04-26T20:09:01.940" v="1900" actId="165"/>
          <ac:grpSpMkLst>
            <pc:docMk/>
            <pc:sldMk cId="4050517008" sldId="1464"/>
            <ac:grpSpMk id="32" creationId="{AC8A4CF7-113A-4796-9B65-2D7050C22406}"/>
          </ac:grpSpMkLst>
        </pc:grpChg>
        <pc:grpChg chg="del mod topLvl">
          <ac:chgData name="Hamlet Markarian" userId="4926d2b407f31d77" providerId="LiveId" clId="{CDA4706D-CA67-4FF2-AB35-F7B7EF4A3C99}" dt="2020-04-26T20:09:10.020" v="1902" actId="165"/>
          <ac:grpSpMkLst>
            <pc:docMk/>
            <pc:sldMk cId="4050517008" sldId="1464"/>
            <ac:grpSpMk id="33" creationId="{EE01FF80-5130-4568-A2F0-F8AD3D1CE814}"/>
          </ac:grpSpMkLst>
        </pc:grpChg>
        <pc:grpChg chg="del">
          <ac:chgData name="Hamlet Markarian" userId="4926d2b407f31d77" providerId="LiveId" clId="{CDA4706D-CA67-4FF2-AB35-F7B7EF4A3C99}" dt="2020-04-26T20:08:51.557" v="1899" actId="478"/>
          <ac:grpSpMkLst>
            <pc:docMk/>
            <pc:sldMk cId="4050517008" sldId="1464"/>
            <ac:grpSpMk id="34" creationId="{0E1A272D-A00D-4BB9-99EA-D0CCA93963C2}"/>
          </ac:grpSpMkLst>
        </pc:grpChg>
        <pc:graphicFrameChg chg="add del">
          <ac:chgData name="Hamlet Markarian" userId="4926d2b407f31d77" providerId="LiveId" clId="{CDA4706D-CA67-4FF2-AB35-F7B7EF4A3C99}" dt="2020-04-26T20:18:12.066" v="1984" actId="478"/>
          <ac:graphicFrameMkLst>
            <pc:docMk/>
            <pc:sldMk cId="4050517008" sldId="1464"/>
            <ac:graphicFrameMk id="60" creationId="{8A9A6575-1BB5-477D-83B2-A8D30315B882}"/>
          </ac:graphicFrameMkLst>
        </pc:graphicFrameChg>
        <pc:graphicFrameChg chg="add del">
          <ac:chgData name="Hamlet Markarian" userId="4926d2b407f31d77" providerId="LiveId" clId="{CDA4706D-CA67-4FF2-AB35-F7B7EF4A3C99}" dt="2020-04-26T20:18:15.246" v="1986" actId="478"/>
          <ac:graphicFrameMkLst>
            <pc:docMk/>
            <pc:sldMk cId="4050517008" sldId="1464"/>
            <ac:graphicFrameMk id="61" creationId="{F5317DA3-B732-477A-99A2-EF00AA403AD4}"/>
          </ac:graphicFrameMkLst>
        </pc:graphicFrameChg>
        <pc:graphicFrameChg chg="add del mod ord">
          <ac:chgData name="Hamlet Markarian" userId="4926d2b407f31d77" providerId="LiveId" clId="{CDA4706D-CA67-4FF2-AB35-F7B7EF4A3C99}" dt="2020-04-26T20:30:24.814" v="2149" actId="21"/>
          <ac:graphicFrameMkLst>
            <pc:docMk/>
            <pc:sldMk cId="4050517008" sldId="1464"/>
            <ac:graphicFrameMk id="78" creationId="{CF733BBB-9418-4962-BFEF-A480BFC4EC6E}"/>
          </ac:graphicFrameMkLst>
        </pc:graphicFrameChg>
        <pc:graphicFrameChg chg="add del mod ord">
          <ac:chgData name="Hamlet Markarian" userId="4926d2b407f31d77" providerId="LiveId" clId="{CDA4706D-CA67-4FF2-AB35-F7B7EF4A3C99}" dt="2020-04-26T20:31:05.100" v="2152" actId="21"/>
          <ac:graphicFrameMkLst>
            <pc:docMk/>
            <pc:sldMk cId="4050517008" sldId="1464"/>
            <ac:graphicFrameMk id="81" creationId="{57AFA733-C54D-4DAB-A6D3-984CD3807DAA}"/>
          </ac:graphicFrameMkLst>
        </pc:graphicFrameChg>
        <pc:graphicFrameChg chg="add">
          <ac:chgData name="Hamlet Markarian" userId="4926d2b407f31d77" providerId="LiveId" clId="{CDA4706D-CA67-4FF2-AB35-F7B7EF4A3C99}" dt="2020-04-26T20:30:29.277" v="2151"/>
          <ac:graphicFrameMkLst>
            <pc:docMk/>
            <pc:sldMk cId="4050517008" sldId="1464"/>
            <ac:graphicFrameMk id="119" creationId="{349AB4FF-BE64-4170-9C96-09F5E4848A19}"/>
          </ac:graphicFrameMkLst>
        </pc:graphicFrameChg>
        <pc:graphicFrameChg chg="add mod">
          <ac:chgData name="Hamlet Markarian" userId="4926d2b407f31d77" providerId="LiveId" clId="{CDA4706D-CA67-4FF2-AB35-F7B7EF4A3C99}" dt="2020-04-26T20:31:26.014" v="2154" actId="14100"/>
          <ac:graphicFrameMkLst>
            <pc:docMk/>
            <pc:sldMk cId="4050517008" sldId="1464"/>
            <ac:graphicFrameMk id="120" creationId="{9BA7185A-3260-425B-A274-D956A072682B}"/>
          </ac:graphicFrameMkLst>
        </pc:graphicFrameChg>
        <pc:picChg chg="add ord">
          <ac:chgData name="Hamlet Markarian" userId="4926d2b407f31d77" providerId="LiveId" clId="{CDA4706D-CA67-4FF2-AB35-F7B7EF4A3C99}" dt="2020-04-26T20:28:29.574" v="2129" actId="167"/>
          <ac:picMkLst>
            <pc:docMk/>
            <pc:sldMk cId="4050517008" sldId="1464"/>
            <ac:picMk id="12" creationId="{562BBA42-A59A-457A-AA68-495F0060DCC0}"/>
          </ac:picMkLst>
        </pc:picChg>
        <pc:cxnChg chg="add mod">
          <ac:chgData name="Hamlet Markarian" userId="4926d2b407f31d77" providerId="LiveId" clId="{CDA4706D-CA67-4FF2-AB35-F7B7EF4A3C99}" dt="2020-04-26T20:11:39.885" v="1922" actId="1076"/>
          <ac:cxnSpMkLst>
            <pc:docMk/>
            <pc:sldMk cId="4050517008" sldId="1464"/>
            <ac:cxnSpMk id="3" creationId="{F7BDC380-275D-4196-9A72-171728060D91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2" creationId="{07F96767-8EDC-448E-996F-28C4A0FAF846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3" creationId="{FA27D3C9-A1BA-4CDE-8388-7E7CB926C3CB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8" creationId="{5663DD03-9A33-46A7-84A2-E9D779A37EC4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9" creationId="{BFE2C6DE-FCBE-4F2A-A23B-42F5F65BF432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70" creationId="{5E644207-DE4A-43D9-8A72-A795F5E6E9E6}"/>
          </ac:cxnSpMkLst>
        </pc:cxnChg>
        <pc:cxnChg chg="add mod ord">
          <ac:chgData name="Hamlet Markarian" userId="4926d2b407f31d77" providerId="LiveId" clId="{CDA4706D-CA67-4FF2-AB35-F7B7EF4A3C99}" dt="2020-04-26T20:32:12.236" v="2160" actId="14100"/>
          <ac:cxnSpMkLst>
            <pc:docMk/>
            <pc:sldMk cId="4050517008" sldId="1464"/>
            <ac:cxnSpMk id="79" creationId="{55154BBC-E93B-4FF8-93D7-E0866B149BF6}"/>
          </ac:cxnSpMkLst>
        </pc:cxnChg>
        <pc:cxnChg chg="add mod ord">
          <ac:chgData name="Hamlet Markarian" userId="4926d2b407f31d77" providerId="LiveId" clId="{CDA4706D-CA67-4FF2-AB35-F7B7EF4A3C99}" dt="2020-04-26T20:32:07.657" v="2159" actId="14100"/>
          <ac:cxnSpMkLst>
            <pc:docMk/>
            <pc:sldMk cId="4050517008" sldId="1464"/>
            <ac:cxnSpMk id="80" creationId="{D07AF102-005E-484A-A294-216D74744FB6}"/>
          </ac:cxnSpMkLst>
        </pc:cxnChg>
        <pc:cxnChg chg="add mod">
          <ac:chgData name="Hamlet Markarian" userId="4926d2b407f31d77" providerId="LiveId" clId="{CDA4706D-CA67-4FF2-AB35-F7B7EF4A3C99}" dt="2020-04-26T20:29:46.861" v="2145" actId="208"/>
          <ac:cxnSpMkLst>
            <pc:docMk/>
            <pc:sldMk cId="4050517008" sldId="1464"/>
            <ac:cxnSpMk id="85" creationId="{191B0A06-EE52-47F3-BCC4-B85A9F600889}"/>
          </ac:cxnSpMkLst>
        </pc:cxnChg>
        <pc:cxnChg chg="add mod">
          <ac:chgData name="Hamlet Markarian" userId="4926d2b407f31d77" providerId="LiveId" clId="{CDA4706D-CA67-4FF2-AB35-F7B7EF4A3C99}" dt="2020-04-26T20:29:55.024" v="2146" actId="208"/>
          <ac:cxnSpMkLst>
            <pc:docMk/>
            <pc:sldMk cId="4050517008" sldId="1464"/>
            <ac:cxnSpMk id="86" creationId="{4B843CE1-73EF-452F-B688-8B191C4CED1F}"/>
          </ac:cxnSpMkLst>
        </pc:cxnChg>
        <pc:cxnChg chg="add mod ord">
          <ac:chgData name="Hamlet Markarian" userId="4926d2b407f31d77" providerId="LiveId" clId="{CDA4706D-CA67-4FF2-AB35-F7B7EF4A3C99}" dt="2020-04-26T20:29:20.495" v="2135" actId="166"/>
          <ac:cxnSpMkLst>
            <pc:docMk/>
            <pc:sldMk cId="4050517008" sldId="1464"/>
            <ac:cxnSpMk id="87" creationId="{98ED04B7-3E12-4D86-9D31-7C0044E2206D}"/>
          </ac:cxnSpMkLst>
        </pc:cxnChg>
      </pc:sldChg>
      <pc:sldChg chg="addSp delSp modSp add mod">
        <pc:chgData name="Hamlet Markarian" userId="4926d2b407f31d77" providerId="LiveId" clId="{CDA4706D-CA67-4FF2-AB35-F7B7EF4A3C99}" dt="2020-04-26T20:55:31.412" v="2379" actId="478"/>
        <pc:sldMkLst>
          <pc:docMk/>
          <pc:sldMk cId="924192554" sldId="1465"/>
        </pc:sldMkLst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20:39:22.717" v="2204" actId="1076"/>
          <ac:spMkLst>
            <pc:docMk/>
            <pc:sldMk cId="924192554" sldId="1465"/>
            <ac:spMk id="13" creationId="{6FA96FBA-58C1-42CB-8846-4D7A873DBEA5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5" creationId="{313F8605-D949-409B-9D16-B5020ACF722F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6" creationId="{D418779F-23AC-4BC1-B63D-2252078280B1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7" creationId="{5ABC9710-98B5-46F9-8DE0-A9DA0B4D6782}"/>
          </ac:spMkLst>
        </pc:spChg>
        <pc:spChg chg="add mod">
          <ac:chgData name="Hamlet Markarian" userId="4926d2b407f31d77" providerId="LiveId" clId="{CDA4706D-CA67-4FF2-AB35-F7B7EF4A3C99}" dt="2020-04-26T20:33:06.969" v="2164"/>
          <ac:spMkLst>
            <pc:docMk/>
            <pc:sldMk cId="924192554" sldId="1465"/>
            <ac:spMk id="18" creationId="{25B58226-ADDE-4DD4-ACB2-280E0C2FBA35}"/>
          </ac:spMkLst>
        </pc:spChg>
        <pc:spChg chg="del">
          <ac:chgData name="Hamlet Markarian" userId="4926d2b407f31d77" providerId="LiveId" clId="{CDA4706D-CA67-4FF2-AB35-F7B7EF4A3C99}" dt="2020-04-26T18:55:22.702" v="1328" actId="478"/>
          <ac:spMkLst>
            <pc:docMk/>
            <pc:sldMk cId="924192554" sldId="1465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0" creationId="{6751343D-FEDC-45DB-A77A-D0B7AA80AEF7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6" creationId="{290E483B-F626-4DD1-B7E0-EEB86468853B}"/>
          </ac:spMkLst>
        </pc:spChg>
        <pc:spChg chg="mod">
          <ac:chgData name="Hamlet Markarian" userId="4926d2b407f31d77" providerId="LiveId" clId="{CDA4706D-CA67-4FF2-AB35-F7B7EF4A3C99}" dt="2020-04-26T18:46:35.538" v="1247"/>
          <ac:spMkLst>
            <pc:docMk/>
            <pc:sldMk cId="924192554" sldId="1465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8" creationId="{83B74E9D-2B7B-4524-AC54-7B174E3E9FE2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9" creationId="{746C5DA7-F2A5-434C-9FD5-2C872DA5781C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30" creationId="{BB9A8D1F-52C3-449F-9BB3-D9C4CA666A25}"/>
          </ac:spMkLst>
        </pc:spChg>
        <pc:spChg chg="add mod">
          <ac:chgData name="Hamlet Markarian" userId="4926d2b407f31d77" providerId="LiveId" clId="{CDA4706D-CA67-4FF2-AB35-F7B7EF4A3C99}" dt="2020-04-26T20:33:15.246" v="2166"/>
          <ac:spMkLst>
            <pc:docMk/>
            <pc:sldMk cId="924192554" sldId="1465"/>
            <ac:spMk id="31" creationId="{39029B2E-F643-4BE7-BED7-A9D1FEF2C048}"/>
          </ac:spMkLst>
        </pc:spChg>
        <pc:spChg chg="add mod">
          <ac:chgData name="Hamlet Markarian" userId="4926d2b407f31d77" providerId="LiveId" clId="{CDA4706D-CA67-4FF2-AB35-F7B7EF4A3C99}" dt="2020-04-26T20:33:24.030" v="2168"/>
          <ac:spMkLst>
            <pc:docMk/>
            <pc:sldMk cId="924192554" sldId="1465"/>
            <ac:spMk id="32" creationId="{A7F7E5C5-7B9D-4C60-8986-192CB1984C60}"/>
          </ac:spMkLst>
        </pc:spChg>
        <pc:spChg chg="add mod">
          <ac:chgData name="Hamlet Markarian" userId="4926d2b407f31d77" providerId="LiveId" clId="{CDA4706D-CA67-4FF2-AB35-F7B7EF4A3C99}" dt="2020-04-26T20:55:29.480" v="2378" actId="20577"/>
          <ac:spMkLst>
            <pc:docMk/>
            <pc:sldMk cId="924192554" sldId="1465"/>
            <ac:spMk id="36" creationId="{83109C43-5596-4139-A257-4F64CC790795}"/>
          </ac:spMkLst>
        </pc:spChg>
        <pc:spChg chg="add mod">
          <ac:chgData name="Hamlet Markarian" userId="4926d2b407f31d77" providerId="LiveId" clId="{CDA4706D-CA67-4FF2-AB35-F7B7EF4A3C99}" dt="2020-04-26T20:48:12.278" v="2259" actId="1038"/>
          <ac:spMkLst>
            <pc:docMk/>
            <pc:sldMk cId="924192554" sldId="1465"/>
            <ac:spMk id="39" creationId="{162799CF-4E37-4DAC-B4F4-CFBE5936A975}"/>
          </ac:spMkLst>
        </pc:spChg>
        <pc:spChg chg="add del mod">
          <ac:chgData name="Hamlet Markarian" userId="4926d2b407f31d77" providerId="LiveId" clId="{CDA4706D-CA67-4FF2-AB35-F7B7EF4A3C99}" dt="2020-04-26T20:55:31.412" v="2379" actId="478"/>
          <ac:spMkLst>
            <pc:docMk/>
            <pc:sldMk cId="924192554" sldId="1465"/>
            <ac:spMk id="40" creationId="{7062C108-254B-44E5-A0DA-443CE86E085D}"/>
          </ac:spMkLst>
        </pc:spChg>
        <pc:grpChg chg="add del">
          <ac:chgData name="Hamlet Markarian" userId="4926d2b407f31d77" providerId="LiveId" clId="{CDA4706D-CA67-4FF2-AB35-F7B7EF4A3C99}" dt="2020-04-26T20:32:57.277" v="2162" actId="478"/>
          <ac:grpSpMkLst>
            <pc:docMk/>
            <pc:sldMk cId="924192554" sldId="1465"/>
            <ac:grpSpMk id="33" creationId="{44CA9E43-A229-4A6F-9908-9EF0CFAB90B7}"/>
          </ac:grpSpMkLst>
        </pc:grpChg>
        <pc:graphicFrameChg chg="add del mod">
          <ac:chgData name="Hamlet Markarian" userId="4926d2b407f31d77" providerId="LiveId" clId="{CDA4706D-CA67-4FF2-AB35-F7B7EF4A3C99}" dt="2020-04-26T20:38:14.848" v="2198" actId="478"/>
          <ac:graphicFrameMkLst>
            <pc:docMk/>
            <pc:sldMk cId="924192554" sldId="1465"/>
            <ac:graphicFrameMk id="37" creationId="{709935B4-B8ED-472B-8AB4-B9256ED89EC2}"/>
          </ac:graphicFrameMkLst>
        </pc:graphicFrameChg>
        <pc:graphicFrameChg chg="add mod ord topLvl modGraphic">
          <ac:chgData name="Hamlet Markarian" userId="4926d2b407f31d77" providerId="LiveId" clId="{CDA4706D-CA67-4FF2-AB35-F7B7EF4A3C99}" dt="2020-04-26T20:49:18.498" v="2282"/>
          <ac:graphicFrameMkLst>
            <pc:docMk/>
            <pc:sldMk cId="924192554" sldId="1465"/>
            <ac:graphicFrameMk id="38" creationId="{D82443B3-D77E-40E9-8298-2E75FE1AD7A4}"/>
          </ac:graphicFrameMkLst>
        </pc:graphicFrameChg>
        <pc:picChg chg="add ord">
          <ac:chgData name="Hamlet Markarian" userId="4926d2b407f31d77" providerId="LiveId" clId="{CDA4706D-CA67-4FF2-AB35-F7B7EF4A3C99}" dt="2020-04-26T18:55:24.583" v="1330" actId="167"/>
          <ac:picMkLst>
            <pc:docMk/>
            <pc:sldMk cId="924192554" sldId="1465"/>
            <ac:picMk id="12" creationId="{BDB672F5-BD58-4F4F-A6FE-6DFE374A74BF}"/>
          </ac:picMkLst>
        </pc:picChg>
        <pc:cxnChg chg="add">
          <ac:chgData name="Hamlet Markarian" userId="4926d2b407f31d77" providerId="LiveId" clId="{CDA4706D-CA67-4FF2-AB35-F7B7EF4A3C99}" dt="2020-04-26T20:32:54.569" v="2161"/>
          <ac:cxnSpMkLst>
            <pc:docMk/>
            <pc:sldMk cId="924192554" sldId="1465"/>
            <ac:cxnSpMk id="14" creationId="{C1290771-E4AD-4A80-BFB2-6A536D40CE1D}"/>
          </ac:cxnSpMkLst>
        </pc:cxnChg>
      </pc:sldChg>
      <pc:sldChg chg="addSp delSp modSp add">
        <pc:chgData name="Hamlet Markarian" userId="4926d2b407f31d77" providerId="LiveId" clId="{CDA4706D-CA67-4FF2-AB35-F7B7EF4A3C99}" dt="2020-04-26T20:55:05.133" v="2374" actId="1035"/>
        <pc:sldMkLst>
          <pc:docMk/>
          <pc:sldMk cId="3498579293" sldId="1466"/>
        </pc:sldMkLst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0.233" v="1333" actId="167"/>
          <ac:spMkLst>
            <pc:docMk/>
            <pc:sldMk cId="3498579293" sldId="1466"/>
            <ac:spMk id="13" creationId="{F914D9CC-F28F-4907-8281-DF13AEDC223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4" creationId="{D6E075E2-6481-4D09-B674-48C55DA7783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5" creationId="{5CB0F129-E995-415C-8024-70DEC915E1E8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6" creationId="{83087B22-B9F7-4794-8652-26345E33E113}"/>
          </ac:spMkLst>
        </pc:spChg>
        <pc:spChg chg="add mod">
          <ac:chgData name="Hamlet Markarian" userId="4926d2b407f31d77" providerId="LiveId" clId="{CDA4706D-CA67-4FF2-AB35-F7B7EF4A3C99}" dt="2020-04-26T20:50:52.192" v="2291"/>
          <ac:spMkLst>
            <pc:docMk/>
            <pc:sldMk cId="3498579293" sldId="1466"/>
            <ac:spMk id="17" creationId="{F7B716B2-20A4-4A6C-8322-9B0A4CBD7AE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8" creationId="{8C7413A2-10B1-415F-B0BA-6A49BB12D1AA}"/>
          </ac:spMkLst>
        </pc:spChg>
        <pc:spChg chg="del">
          <ac:chgData name="Hamlet Markarian" userId="4926d2b407f31d77" providerId="LiveId" clId="{CDA4706D-CA67-4FF2-AB35-F7B7EF4A3C99}" dt="2020-04-26T18:55:27.510" v="1331" actId="478"/>
          <ac:spMkLst>
            <pc:docMk/>
            <pc:sldMk cId="3498579293" sldId="1466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0" creationId="{F4818398-CA14-4760-BB4B-939F5A0469C5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6" creationId="{B91D2051-741F-4D61-8A0D-E00E99B907A7}"/>
          </ac:spMkLst>
        </pc:spChg>
        <pc:spChg chg="mod">
          <ac:chgData name="Hamlet Markarian" userId="4926d2b407f31d77" providerId="LiveId" clId="{CDA4706D-CA67-4FF2-AB35-F7B7EF4A3C99}" dt="2020-04-26T18:47:33.346" v="1258" actId="20577"/>
          <ac:spMkLst>
            <pc:docMk/>
            <pc:sldMk cId="3498579293" sldId="1466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8" creationId="{83B94FB5-A707-47FF-94AD-7F78C7726D9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9" creationId="{4D96B642-438B-4C47-8323-1EA5E672D373}"/>
          </ac:spMkLst>
        </pc:spChg>
        <pc:spChg chg="add mod">
          <ac:chgData name="Hamlet Markarian" userId="4926d2b407f31d77" providerId="LiveId" clId="{CDA4706D-CA67-4FF2-AB35-F7B7EF4A3C99}" dt="2020-04-26T20:51:04.707" v="2293"/>
          <ac:spMkLst>
            <pc:docMk/>
            <pc:sldMk cId="3498579293" sldId="1466"/>
            <ac:spMk id="30" creationId="{A3D4CCF9-1BAB-4971-B83C-826D024C9EA0}"/>
          </ac:spMkLst>
        </pc:spChg>
        <pc:spChg chg="add mod">
          <ac:chgData name="Hamlet Markarian" userId="4926d2b407f31d77" providerId="LiveId" clId="{CDA4706D-CA67-4FF2-AB35-F7B7EF4A3C99}" dt="2020-04-26T20:51:19.036" v="2295"/>
          <ac:spMkLst>
            <pc:docMk/>
            <pc:sldMk cId="3498579293" sldId="1466"/>
            <ac:spMk id="31" creationId="{DC0B4F04-25F3-42DE-9D37-1F20E012DF00}"/>
          </ac:spMkLst>
        </pc:spChg>
        <pc:spChg chg="add mod">
          <ac:chgData name="Hamlet Markarian" userId="4926d2b407f31d77" providerId="LiveId" clId="{CDA4706D-CA67-4FF2-AB35-F7B7EF4A3C99}" dt="2020-04-26T20:51:30.789" v="2297"/>
          <ac:spMkLst>
            <pc:docMk/>
            <pc:sldMk cId="3498579293" sldId="1466"/>
            <ac:spMk id="32" creationId="{B05945E7-A0AB-4B71-B2FB-848F202FFB63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3" creationId="{3D95BE46-2791-46F7-B0C7-53DB1EC65001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5" creationId="{2D52095A-79FD-40CE-B6AB-FBBCA04C7512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6" creationId="{112267DD-A71F-45AB-B1E0-6DF334C523D3}"/>
          </ac:spMkLst>
        </pc:spChg>
        <pc:picChg chg="add ord">
          <ac:chgData name="Hamlet Markarian" userId="4926d2b407f31d77" providerId="LiveId" clId="{CDA4706D-CA67-4FF2-AB35-F7B7EF4A3C99}" dt="2020-04-26T18:55:30.233" v="1333" actId="167"/>
          <ac:picMkLst>
            <pc:docMk/>
            <pc:sldMk cId="3498579293" sldId="1466"/>
            <ac:picMk id="12" creationId="{FCED6A89-58C9-4086-B874-7C10BBA18E77}"/>
          </ac:picMkLst>
        </pc:picChg>
        <pc:cxnChg chg="add">
          <ac:chgData name="Hamlet Markarian" userId="4926d2b407f31d77" providerId="LiveId" clId="{CDA4706D-CA67-4FF2-AB35-F7B7EF4A3C99}" dt="2020-04-26T20:50:40.559" v="2288"/>
          <ac:cxnSpMkLst>
            <pc:docMk/>
            <pc:sldMk cId="3498579293" sldId="1466"/>
            <ac:cxnSpMk id="34" creationId="{D3D2CB13-BB12-4CB7-99B6-6B76336EDC63}"/>
          </ac:cxnSpMkLst>
        </pc:cxnChg>
      </pc:sldChg>
      <pc:sldChg chg="addSp delSp modSp add mod">
        <pc:chgData name="Hamlet Markarian" userId="4926d2b407f31d77" providerId="LiveId" clId="{CDA4706D-CA67-4FF2-AB35-F7B7EF4A3C99}" dt="2020-04-26T20:58:16.356" v="2403" actId="14100"/>
        <pc:sldMkLst>
          <pc:docMk/>
          <pc:sldMk cId="210485486" sldId="1467"/>
        </pc:sldMkLst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4.700" v="1336" actId="167"/>
          <ac:spMkLst>
            <pc:docMk/>
            <pc:sldMk cId="210485486" sldId="1467"/>
            <ac:spMk id="13" creationId="{A29E0A11-F42A-49E7-9DE5-638607829595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4" creationId="{F3570C44-6FE8-49AF-B7A4-9E71A0B99937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5" creationId="{B75FCA94-89E6-46DF-B3FE-4D1BAF170B24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6" creationId="{4636BC83-E9B8-447D-9DB5-9BDFE5E257F7}"/>
          </ac:spMkLst>
        </pc:spChg>
        <pc:spChg chg="add mod">
          <ac:chgData name="Hamlet Markarian" userId="4926d2b407f31d77" providerId="LiveId" clId="{CDA4706D-CA67-4FF2-AB35-F7B7EF4A3C99}" dt="2020-04-26T20:56:04.705" v="2382"/>
          <ac:spMkLst>
            <pc:docMk/>
            <pc:sldMk cId="210485486" sldId="1467"/>
            <ac:spMk id="17" creationId="{C31A8134-7E60-4FBA-B060-6BF19764A203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8" creationId="{CE4A6595-9ED4-459F-A708-B2C3ED15E8B4}"/>
          </ac:spMkLst>
        </pc:spChg>
        <pc:spChg chg="del">
          <ac:chgData name="Hamlet Markarian" userId="4926d2b407f31d77" providerId="LiveId" clId="{CDA4706D-CA67-4FF2-AB35-F7B7EF4A3C99}" dt="2020-04-26T18:55:33.038" v="1334" actId="478"/>
          <ac:spMkLst>
            <pc:docMk/>
            <pc:sldMk cId="210485486" sldId="1467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0" creationId="{90A665F3-CED6-4F33-8F07-BF3E1FF9B70D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6" creationId="{035692AB-1F4B-4A5F-B89B-0D9710B1B75A}"/>
          </ac:spMkLst>
        </pc:spChg>
        <pc:spChg chg="mod">
          <ac:chgData name="Hamlet Markarian" userId="4926d2b407f31d77" providerId="LiveId" clId="{CDA4706D-CA67-4FF2-AB35-F7B7EF4A3C99}" dt="2020-04-26T18:47:07.566" v="1253"/>
          <ac:spMkLst>
            <pc:docMk/>
            <pc:sldMk cId="210485486" sldId="1467"/>
            <ac:spMk id="27" creationId="{F0FE6F30-0674-45E9-B560-0419ED86B809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8" creationId="{69786FDA-2F7A-4946-8472-5D79E6E07221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9" creationId="{0D87FACA-65D3-4A18-B309-6A994A35990A}"/>
          </ac:spMkLst>
        </pc:spChg>
        <pc:spChg chg="add mod">
          <ac:chgData name="Hamlet Markarian" userId="4926d2b407f31d77" providerId="LiveId" clId="{CDA4706D-CA67-4FF2-AB35-F7B7EF4A3C99}" dt="2020-04-26T20:56:14.078" v="2384"/>
          <ac:spMkLst>
            <pc:docMk/>
            <pc:sldMk cId="210485486" sldId="1467"/>
            <ac:spMk id="30" creationId="{2235531D-331F-43C6-8228-F5BB9636ACDF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31" creationId="{FA106B9A-EA9F-407E-81BF-6C22619678B6}"/>
          </ac:spMkLst>
        </pc:spChg>
        <pc:spChg chg="add mod">
          <ac:chgData name="Hamlet Markarian" userId="4926d2b407f31d77" providerId="LiveId" clId="{CDA4706D-CA67-4FF2-AB35-F7B7EF4A3C99}" dt="2020-04-26T20:56:30.977" v="2387"/>
          <ac:spMkLst>
            <pc:docMk/>
            <pc:sldMk cId="210485486" sldId="1467"/>
            <ac:spMk id="32" creationId="{E5974A7B-F628-4A16-9B8D-7A7FF390610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3" creationId="{B9CA05F5-BB44-4305-8E41-CA7556423CDA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5" creationId="{DA36C3EC-3F88-4945-942A-5CEDF0975AA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6" creationId="{7D441D40-5E0D-4AE0-A570-439DF04B86E4}"/>
          </ac:spMkLst>
        </pc:spChg>
        <pc:spChg chg="add mod">
          <ac:chgData name="Hamlet Markarian" userId="4926d2b407f31d77" providerId="LiveId" clId="{CDA4706D-CA67-4FF2-AB35-F7B7EF4A3C99}" dt="2020-04-26T20:56:51.719" v="2393" actId="1076"/>
          <ac:spMkLst>
            <pc:docMk/>
            <pc:sldMk cId="210485486" sldId="1467"/>
            <ac:spMk id="37" creationId="{AB60A0A3-55C8-45C9-9986-B88AB4E021F9}"/>
          </ac:spMkLst>
        </pc:spChg>
        <pc:spChg chg="add mod">
          <ac:chgData name="Hamlet Markarian" userId="4926d2b407f31d77" providerId="LiveId" clId="{CDA4706D-CA67-4FF2-AB35-F7B7EF4A3C99}" dt="2020-04-26T20:58:16.356" v="2403" actId="14100"/>
          <ac:spMkLst>
            <pc:docMk/>
            <pc:sldMk cId="210485486" sldId="1467"/>
            <ac:spMk id="38" creationId="{9E111FE2-5773-4842-85D1-7BF1AC5BE1DA}"/>
          </ac:spMkLst>
        </pc:spChg>
        <pc:graphicFrameChg chg="add">
          <ac:chgData name="Hamlet Markarian" userId="4926d2b407f31d77" providerId="LiveId" clId="{CDA4706D-CA67-4FF2-AB35-F7B7EF4A3C99}" dt="2020-04-26T20:57:15.970" v="2395"/>
          <ac:graphicFrameMkLst>
            <pc:docMk/>
            <pc:sldMk cId="210485486" sldId="1467"/>
            <ac:graphicFrameMk id="39" creationId="{8D79EDC2-176F-4271-9921-196E9F0415BF}"/>
          </ac:graphicFrameMkLst>
        </pc:graphicFrameChg>
        <pc:picChg chg="add ord">
          <ac:chgData name="Hamlet Markarian" userId="4926d2b407f31d77" providerId="LiveId" clId="{CDA4706D-CA67-4FF2-AB35-F7B7EF4A3C99}" dt="2020-04-26T18:55:34.700" v="1336" actId="167"/>
          <ac:picMkLst>
            <pc:docMk/>
            <pc:sldMk cId="210485486" sldId="1467"/>
            <ac:picMk id="12" creationId="{88A9FF61-0984-4A0F-A832-A802EDE26D9C}"/>
          </ac:picMkLst>
        </pc:picChg>
        <pc:cxnChg chg="add">
          <ac:chgData name="Hamlet Markarian" userId="4926d2b407f31d77" providerId="LiveId" clId="{CDA4706D-CA67-4FF2-AB35-F7B7EF4A3C99}" dt="2020-04-26T20:55:54.296" v="2380"/>
          <ac:cxnSpMkLst>
            <pc:docMk/>
            <pc:sldMk cId="210485486" sldId="1467"/>
            <ac:cxnSpMk id="34" creationId="{F59104D1-1314-45B7-97F8-EEAB340A8A81}"/>
          </ac:cxnSpMkLst>
        </pc:cxnChg>
      </pc:sldChg>
      <pc:sldChg chg="addSp delSp modSp add mod">
        <pc:chgData name="Hamlet Markarian" userId="4926d2b407f31d77" providerId="LiveId" clId="{CDA4706D-CA67-4FF2-AB35-F7B7EF4A3C99}" dt="2020-04-26T21:05:41.950" v="2435" actId="14100"/>
        <pc:sldMkLst>
          <pc:docMk/>
          <pc:sldMk cId="329329839" sldId="1468"/>
        </pc:sldMkLst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9.720" v="1339" actId="167"/>
          <ac:spMkLst>
            <pc:docMk/>
            <pc:sldMk cId="329329839" sldId="1468"/>
            <ac:spMk id="13" creationId="{A577C0BF-4CB9-4DBC-A288-CF6012A07AED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4" creationId="{89996FEA-77B8-4B27-8516-B134F805C6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5" creationId="{49641C10-DF81-4CE0-846C-AF874B1FB223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6" creationId="{B415DE1C-C1AA-4E25-9BD6-985F9E1B4141}"/>
          </ac:spMkLst>
        </pc:spChg>
        <pc:spChg chg="add mod">
          <ac:chgData name="Hamlet Markarian" userId="4926d2b407f31d77" providerId="LiveId" clId="{CDA4706D-CA67-4FF2-AB35-F7B7EF4A3C99}" dt="2020-04-26T21:03:21.162" v="2407"/>
          <ac:spMkLst>
            <pc:docMk/>
            <pc:sldMk cId="329329839" sldId="1468"/>
            <ac:spMk id="17" creationId="{CB8209D2-EDFE-43FD-A21C-CEE0F4AA2A5F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8" creationId="{207E1056-AD55-4D80-AD70-7A6CB7A5745A}"/>
          </ac:spMkLst>
        </pc:spChg>
        <pc:spChg chg="del">
          <ac:chgData name="Hamlet Markarian" userId="4926d2b407f31d77" providerId="LiveId" clId="{CDA4706D-CA67-4FF2-AB35-F7B7EF4A3C99}" dt="2020-04-26T18:55:37.334" v="1337" actId="478"/>
          <ac:spMkLst>
            <pc:docMk/>
            <pc:sldMk cId="329329839" sldId="1468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0" creationId="{042B9F97-8440-4B3F-BD50-F15AD1AC309E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6" creationId="{FC78C4CC-BDBE-4C0A-97FF-0D451597B0DF}"/>
          </ac:spMkLst>
        </pc:spChg>
        <pc:spChg chg="mod">
          <ac:chgData name="Hamlet Markarian" userId="4926d2b407f31d77" providerId="LiveId" clId="{CDA4706D-CA67-4FF2-AB35-F7B7EF4A3C99}" dt="2020-04-26T18:47:28.929" v="1257" actId="20577"/>
          <ac:spMkLst>
            <pc:docMk/>
            <pc:sldMk cId="329329839" sldId="1468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3:29.285" v="2409"/>
          <ac:spMkLst>
            <pc:docMk/>
            <pc:sldMk cId="329329839" sldId="1468"/>
            <ac:spMk id="28" creationId="{688D45EF-0B76-42E0-AC9D-5C776CBD08D9}"/>
          </ac:spMkLst>
        </pc:spChg>
        <pc:spChg chg="add mod">
          <ac:chgData name="Hamlet Markarian" userId="4926d2b407f31d77" providerId="LiveId" clId="{CDA4706D-CA67-4FF2-AB35-F7B7EF4A3C99}" dt="2020-04-26T21:03:57.083" v="2414"/>
          <ac:spMkLst>
            <pc:docMk/>
            <pc:sldMk cId="329329839" sldId="1468"/>
            <ac:spMk id="29" creationId="{6569491D-2C92-41A1-B13F-0C388431C8F0}"/>
          </ac:spMkLst>
        </pc:spChg>
        <pc:spChg chg="add del">
          <ac:chgData name="Hamlet Markarian" userId="4926d2b407f31d77" providerId="LiveId" clId="{CDA4706D-CA67-4FF2-AB35-F7B7EF4A3C99}" dt="2020-04-26T21:03:50.212" v="2412" actId="478"/>
          <ac:spMkLst>
            <pc:docMk/>
            <pc:sldMk cId="329329839" sldId="1468"/>
            <ac:spMk id="31" creationId="{EAEEDE01-C52B-49A4-BB4D-8965B741AAA6}"/>
          </ac:spMkLst>
        </pc:spChg>
        <pc:spChg chg="add mod">
          <ac:chgData name="Hamlet Markarian" userId="4926d2b407f31d77" providerId="LiveId" clId="{CDA4706D-CA67-4FF2-AB35-F7B7EF4A3C99}" dt="2020-04-26T21:04:43.688" v="2423" actId="14100"/>
          <ac:spMkLst>
            <pc:docMk/>
            <pc:sldMk cId="329329839" sldId="1468"/>
            <ac:spMk id="32" creationId="{2CDAC6C3-9BB1-47E9-967B-01EAD4F4ABE4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4" creationId="{A931FAE3-0345-4408-B456-013FB6763BB9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5" creationId="{2D858EFA-7A1D-4B0F-ACFC-BC62471B8BD7}"/>
          </ac:spMkLst>
        </pc:spChg>
        <pc:spChg chg="add mod">
          <ac:chgData name="Hamlet Markarian" userId="4926d2b407f31d77" providerId="LiveId" clId="{CDA4706D-CA67-4FF2-AB35-F7B7EF4A3C99}" dt="2020-04-26T21:03:38.148" v="2411"/>
          <ac:spMkLst>
            <pc:docMk/>
            <pc:sldMk cId="329329839" sldId="1468"/>
            <ac:spMk id="36" creationId="{91258C91-5D03-4879-BDBA-7A2C035626FF}"/>
          </ac:spMkLst>
        </pc:spChg>
        <pc:spChg chg="add mod">
          <ac:chgData name="Hamlet Markarian" userId="4926d2b407f31d77" providerId="LiveId" clId="{CDA4706D-CA67-4FF2-AB35-F7B7EF4A3C99}" dt="2020-04-26T21:04:27.262" v="2421" actId="20577"/>
          <ac:spMkLst>
            <pc:docMk/>
            <pc:sldMk cId="329329839" sldId="1468"/>
            <ac:spMk id="37" creationId="{610FE995-DC1E-40C8-84E0-40FD567A0C43}"/>
          </ac:spMkLst>
        </pc:spChg>
        <pc:graphicFrameChg chg="add mod">
          <ac:chgData name="Hamlet Markarian" userId="4926d2b407f31d77" providerId="LiveId" clId="{CDA4706D-CA67-4FF2-AB35-F7B7EF4A3C99}" dt="2020-04-26T21:05:41.950" v="2435" actId="14100"/>
          <ac:graphicFrameMkLst>
            <pc:docMk/>
            <pc:sldMk cId="329329839" sldId="1468"/>
            <ac:graphicFrameMk id="33" creationId="{176F5468-A9AA-4002-9F5D-78D5818F66C6}"/>
          </ac:graphicFrameMkLst>
        </pc:graphicFrameChg>
        <pc:picChg chg="add ord">
          <ac:chgData name="Hamlet Markarian" userId="4926d2b407f31d77" providerId="LiveId" clId="{CDA4706D-CA67-4FF2-AB35-F7B7EF4A3C99}" dt="2020-04-26T18:55:39.720" v="1339" actId="167"/>
          <ac:picMkLst>
            <pc:docMk/>
            <pc:sldMk cId="329329839" sldId="1468"/>
            <ac:picMk id="12" creationId="{F946EBCE-33FB-49A2-B1E5-10E8BD801691}"/>
          </ac:picMkLst>
        </pc:picChg>
        <pc:cxnChg chg="add">
          <ac:chgData name="Hamlet Markarian" userId="4926d2b407f31d77" providerId="LiveId" clId="{CDA4706D-CA67-4FF2-AB35-F7B7EF4A3C99}" dt="2020-04-26T20:58:38.317" v="2404"/>
          <ac:cxnSpMkLst>
            <pc:docMk/>
            <pc:sldMk cId="329329839" sldId="1468"/>
            <ac:cxnSpMk id="30" creationId="{80C213CD-CF7E-4E8B-A231-5CE3FF28E190}"/>
          </ac:cxnSpMkLst>
        </pc:cxnChg>
      </pc:sldChg>
      <pc:sldChg chg="addSp delSp modSp add mod">
        <pc:chgData name="Hamlet Markarian" userId="4926d2b407f31d77" providerId="LiveId" clId="{CDA4706D-CA67-4FF2-AB35-F7B7EF4A3C99}" dt="2020-04-26T21:08:14.148" v="2462" actId="207"/>
        <pc:sldMkLst>
          <pc:docMk/>
          <pc:sldMk cId="4133569504" sldId="1469"/>
        </pc:sldMkLst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44.247" v="1342" actId="167"/>
          <ac:spMkLst>
            <pc:docMk/>
            <pc:sldMk cId="4133569504" sldId="1469"/>
            <ac:spMk id="13" creationId="{287221F0-424E-42E4-988D-C14D6A9DE81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4" creationId="{BF7A8AF4-FBE3-4F3B-BBDE-A4D54184303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5" creationId="{AD8F2144-0736-4512-A287-D50F8891F65C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6" creationId="{76B0BD24-C49A-46E6-92F0-B1F86C4D07C9}"/>
          </ac:spMkLst>
        </pc:spChg>
        <pc:spChg chg="add mod">
          <ac:chgData name="Hamlet Markarian" userId="4926d2b407f31d77" providerId="LiveId" clId="{CDA4706D-CA67-4FF2-AB35-F7B7EF4A3C99}" dt="2020-04-26T21:06:36.534" v="2440"/>
          <ac:spMkLst>
            <pc:docMk/>
            <pc:sldMk cId="4133569504" sldId="1469"/>
            <ac:spMk id="17" creationId="{19599A27-720C-4F3A-98F3-95205CF4143E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8" creationId="{B2CB194C-F6A5-443A-AE9A-0678C507741C}"/>
          </ac:spMkLst>
        </pc:spChg>
        <pc:spChg chg="del">
          <ac:chgData name="Hamlet Markarian" userId="4926d2b407f31d77" providerId="LiveId" clId="{CDA4706D-CA67-4FF2-AB35-F7B7EF4A3C99}" dt="2020-04-26T18:55:42.294" v="1340" actId="478"/>
          <ac:spMkLst>
            <pc:docMk/>
            <pc:sldMk cId="4133569504" sldId="1469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0" creationId="{4D09ED69-5A1D-4529-9498-3AE3D10004AD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6" creationId="{BF27D172-59FD-4B53-BB20-6190007F9FD8}"/>
          </ac:spMkLst>
        </pc:spChg>
        <pc:spChg chg="mod">
          <ac:chgData name="Hamlet Markarian" userId="4926d2b407f31d77" providerId="LiveId" clId="{CDA4706D-CA67-4FF2-AB35-F7B7EF4A3C99}" dt="2020-04-26T18:52:31.753" v="1287" actId="6549"/>
          <ac:spMkLst>
            <pc:docMk/>
            <pc:sldMk cId="4133569504" sldId="1469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6:46.929" v="2442"/>
          <ac:spMkLst>
            <pc:docMk/>
            <pc:sldMk cId="4133569504" sldId="1469"/>
            <ac:spMk id="28" creationId="{B6B31FE9-9951-46FE-96E3-5CEACC0FCCCC}"/>
          </ac:spMkLst>
        </pc:spChg>
        <pc:spChg chg="add mod">
          <ac:chgData name="Hamlet Markarian" userId="4926d2b407f31d77" providerId="LiveId" clId="{CDA4706D-CA67-4FF2-AB35-F7B7EF4A3C99}" dt="2020-04-26T21:07:05.236" v="2446"/>
          <ac:spMkLst>
            <pc:docMk/>
            <pc:sldMk cId="4133569504" sldId="1469"/>
            <ac:spMk id="29" creationId="{93B46449-B21C-4427-A607-0E66DDBF4868}"/>
          </ac:spMkLst>
        </pc:spChg>
        <pc:spChg chg="add mod">
          <ac:chgData name="Hamlet Markarian" userId="4926d2b407f31d77" providerId="LiveId" clId="{CDA4706D-CA67-4FF2-AB35-F7B7EF4A3C99}" dt="2020-04-26T21:08:11.609" v="2461" actId="14100"/>
          <ac:spMkLst>
            <pc:docMk/>
            <pc:sldMk cId="4133569504" sldId="1469"/>
            <ac:spMk id="31" creationId="{30995807-6782-4F01-8A34-9A1999E9AAD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3" creationId="{BDE1B7F9-8979-46F6-9466-5806728C3E85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4" creationId="{F6C06E34-7176-462F-8C09-059AF8180460}"/>
          </ac:spMkLst>
        </pc:spChg>
        <pc:spChg chg="add mod">
          <ac:chgData name="Hamlet Markarian" userId="4926d2b407f31d77" providerId="LiveId" clId="{CDA4706D-CA67-4FF2-AB35-F7B7EF4A3C99}" dt="2020-04-26T21:06:55.043" v="2444"/>
          <ac:spMkLst>
            <pc:docMk/>
            <pc:sldMk cId="4133569504" sldId="1469"/>
            <ac:spMk id="35" creationId="{43E6C83E-9D81-46CB-A23B-EDF9AD20EECB}"/>
          </ac:spMkLst>
        </pc:spChg>
        <pc:spChg chg="add del">
          <ac:chgData name="Hamlet Markarian" userId="4926d2b407f31d77" providerId="LiveId" clId="{CDA4706D-CA67-4FF2-AB35-F7B7EF4A3C99}" dt="2020-04-26T21:07:06.987" v="2447" actId="478"/>
          <ac:spMkLst>
            <pc:docMk/>
            <pc:sldMk cId="4133569504" sldId="1469"/>
            <ac:spMk id="36" creationId="{C7C7C10D-D18A-41E4-9BE3-1A1237B49001}"/>
          </ac:spMkLst>
        </pc:spChg>
        <pc:graphicFrameChg chg="add mod">
          <ac:chgData name="Hamlet Markarian" userId="4926d2b407f31d77" providerId="LiveId" clId="{CDA4706D-CA67-4FF2-AB35-F7B7EF4A3C99}" dt="2020-04-26T21:08:14.148" v="2462" actId="207"/>
          <ac:graphicFrameMkLst>
            <pc:docMk/>
            <pc:sldMk cId="4133569504" sldId="1469"/>
            <ac:graphicFrameMk id="32" creationId="{7E532A5C-1F1D-4CCA-AB45-36B2B61E09E1}"/>
          </ac:graphicFrameMkLst>
        </pc:graphicFrameChg>
        <pc:picChg chg="add ord">
          <ac:chgData name="Hamlet Markarian" userId="4926d2b407f31d77" providerId="LiveId" clId="{CDA4706D-CA67-4FF2-AB35-F7B7EF4A3C99}" dt="2020-04-26T18:55:44.247" v="1342" actId="167"/>
          <ac:picMkLst>
            <pc:docMk/>
            <pc:sldMk cId="4133569504" sldId="1469"/>
            <ac:picMk id="12" creationId="{2BDF44E1-E8A9-45BB-B3F4-46540A8FA0B5}"/>
          </ac:picMkLst>
        </pc:picChg>
        <pc:cxnChg chg="add">
          <ac:chgData name="Hamlet Markarian" userId="4926d2b407f31d77" providerId="LiveId" clId="{CDA4706D-CA67-4FF2-AB35-F7B7EF4A3C99}" dt="2020-04-26T21:06:23.379" v="2436"/>
          <ac:cxnSpMkLst>
            <pc:docMk/>
            <pc:sldMk cId="4133569504" sldId="1469"/>
            <ac:cxnSpMk id="30" creationId="{4BFBF09C-74F9-4ED6-8F40-4FE605B5A88C}"/>
          </ac:cxnSpMkLst>
        </pc:cxnChg>
      </pc:sldChg>
      <pc:sldChg chg="addSp delSp modSp add modAnim">
        <pc:chgData name="Hamlet Markarian" userId="4926d2b407f31d77" providerId="LiveId" clId="{CDA4706D-CA67-4FF2-AB35-F7B7EF4A3C99}" dt="2020-04-26T19:36:46.698" v="1748"/>
        <pc:sldMkLst>
          <pc:docMk/>
          <pc:sldMk cId="1303500901" sldId="1470"/>
        </pc:sldMkLst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6" creationId="{F87C19AA-8905-4350-A226-850F3F04139D}"/>
          </ac:spMkLst>
        </pc:spChg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7" creationId="{9836A3CB-D2EF-4B43-A57F-615FDE0AC3C8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8" creationId="{2F5CCC12-6027-4E66-A1A7-8BA73E467F9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9" creationId="{923AB412-E5CB-4C93-9125-9C3AEAD044A7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0" creationId="{4EF8165E-10C2-4EE9-A47D-4BC6E16A82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1" creationId="{4FEBCB38-E188-4A76-B08F-9B562DA8D67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2" creationId="{B5849E7D-A6DB-45AA-8AEC-8D52B1560B8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3" creationId="{D98F1ACB-18CE-41C2-A5DE-DD0064278D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4" creationId="{94715A1C-D05E-454D-885C-DA6E47BCF4CE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6" creationId="{28E13159-C888-448A-9A46-E1EEE764DA66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7" creationId="{F0FE6F30-0674-45E9-B560-0419ED86B809}"/>
          </ac:spMkLst>
        </pc:spChg>
        <pc:spChg chg="mod">
          <ac:chgData name="Hamlet Markarian" userId="4926d2b407f31d77" providerId="LiveId" clId="{CDA4706D-CA67-4FF2-AB35-F7B7EF4A3C99}" dt="2020-04-26T19:22:16.766" v="1675" actId="1076"/>
          <ac:spMkLst>
            <pc:docMk/>
            <pc:sldMk cId="1303500901" sldId="1470"/>
            <ac:spMk id="29" creationId="{3ADE16A8-0A1F-4C4A-9814-E7C1F0FCC914}"/>
          </ac:spMkLst>
        </pc:spChg>
        <pc:spChg chg="mod ord">
          <ac:chgData name="Hamlet Markarian" userId="4926d2b407f31d77" providerId="LiveId" clId="{CDA4706D-CA67-4FF2-AB35-F7B7EF4A3C99}" dt="2020-04-26T19:34:26.374" v="1724" actId="1076"/>
          <ac:spMkLst>
            <pc:docMk/>
            <pc:sldMk cId="1303500901" sldId="1470"/>
            <ac:spMk id="30" creationId="{43F60FF4-0A1A-45F7-8819-51E0677500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1" creationId="{0D54C40A-1EE1-4B7C-B4D6-9A14A93832E9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0" creationId="{634CEC19-F8E6-4E9D-8A50-EC8BEDAC7E8B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1" creationId="{CF9D08CA-23BF-4508-BC1A-21B16831FE15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2" creationId="{2F33B798-23A3-411E-9F6E-0F4F54F12841}"/>
          </ac:spMkLst>
        </pc:spChg>
        <pc:spChg chg="mod ord">
          <ac:chgData name="Hamlet Markarian" userId="4926d2b407f31d77" providerId="LiveId" clId="{CDA4706D-CA67-4FF2-AB35-F7B7EF4A3C99}" dt="2020-04-26T19:36:46.698" v="1748"/>
          <ac:spMkLst>
            <pc:docMk/>
            <pc:sldMk cId="1303500901" sldId="1470"/>
            <ac:spMk id="43" creationId="{0A40DA17-CACD-4696-A520-3EA5915FB79E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4" creationId="{A894068F-906A-4AD2-A002-30814C3EA7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5" creationId="{F099680A-2FC8-4097-94C4-8743338FE88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6" creationId="{0C14652B-DC9A-4183-8E69-6F61171A53B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7" creationId="{84F0E252-246C-415A-A17C-4B31AC65619D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8" creationId="{1C1AE7FC-A798-4C2B-A157-593CBCBF52A9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9" creationId="{2644EE97-699B-4E07-986E-FD9512AE50F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0" creationId="{6DE185CC-808B-4D5E-A6F6-8EB489ED0FD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1" creationId="{BC8F7355-16E2-4259-ACDF-A2C5C09A4282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2" creationId="{848347E9-A091-472F-941C-3E9B182E268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3" creationId="{3A41AA76-A919-4AB3-A91B-6C56FB3173A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4" creationId="{AB5DDB38-CA88-4240-B733-F1102FFDFF9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5" creationId="{E80DBD18-8492-4246-BF97-56FCB85876C3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6" creationId="{D2CF6836-F747-4A2D-B41B-EA843C31EF8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7" creationId="{E9A406C9-F0A4-4B16-9FF7-1D5B6491A935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8" creationId="{4C93341A-7386-43C3-ABC8-8EC4CC124B6B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0" creationId="{5732D745-65D5-408D-97F8-7553DC00063C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1" creationId="{1CAD4E9D-82BF-4EEA-A60E-2D4A79A0F6CC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3" creationId="{C6FCF356-A9E8-4F43-A87C-5C7C38210B56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4" creationId="{23F5BC63-26F5-44C8-8FF9-F3324147E4F4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6" creationId="{B013B916-BE28-4F4C-BC8B-130E7EB947A9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7" creationId="{2269DB68-9D12-47DE-9239-7A83D350F03F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9" creationId="{93282BBE-C753-45C3-B3B7-BAFAE0C68202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70" creationId="{00468352-FB3D-4348-B613-30B6A07BB76F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8" creationId="{36F126E6-337A-4983-93C3-24B4768765DB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9" creationId="{550F5C5B-1B06-43AB-AA9D-031D28F3DD4E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10" creationId="{8829143A-BE8B-4DDE-9D5B-7D2F16B8AB3E}"/>
          </ac:spMkLst>
        </pc:spChg>
        <pc:spChg chg="add mod">
          <ac:chgData name="Hamlet Markarian" userId="4926d2b407f31d77" providerId="LiveId" clId="{CDA4706D-CA67-4FF2-AB35-F7B7EF4A3C99}" dt="2020-04-26T19:34:35.681" v="1726" actId="20577"/>
          <ac:spMkLst>
            <pc:docMk/>
            <pc:sldMk cId="1303500901" sldId="1470"/>
            <ac:spMk id="111" creationId="{35C58CAF-4712-4207-B09A-52EBAA89EFBD}"/>
          </ac:spMkLst>
        </pc:s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2" creationId="{B2BD8B85-5817-4CA3-9CFD-DF692065B1EB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3" creationId="{1B50CF25-F5D0-4317-9E74-3D5F958EA115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4" creationId="{BBDD896F-FD1B-4451-B318-7ABAB2B68223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5" creationId="{27078B59-ACFA-4B32-B04D-5D508BC5AD22}"/>
          </ac:grpSpMkLst>
        </pc:grpChg>
        <pc:grpChg chg="add del mod">
          <ac:chgData name="Hamlet Markarian" userId="4926d2b407f31d77" providerId="LiveId" clId="{CDA4706D-CA67-4FF2-AB35-F7B7EF4A3C99}" dt="2020-04-26T19:16:07.318" v="1611" actId="478"/>
          <ac:grpSpMkLst>
            <pc:docMk/>
            <pc:sldMk cId="1303500901" sldId="1470"/>
            <ac:grpSpMk id="33" creationId="{0989DBD2-26A1-4FC8-8467-7331073E4E11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59" creationId="{0AADD950-9633-435C-9589-4230B80EC955}"/>
          </ac:grpSpMkLst>
        </pc:grpChg>
        <pc:grpChg chg="add del mod topLvl">
          <ac:chgData name="Hamlet Markarian" userId="4926d2b407f31d77" providerId="LiveId" clId="{CDA4706D-CA67-4FF2-AB35-F7B7EF4A3C99}" dt="2020-04-26T19:27:32.694" v="1693" actId="165"/>
          <ac:grpSpMkLst>
            <pc:docMk/>
            <pc:sldMk cId="1303500901" sldId="1470"/>
            <ac:grpSpMk id="62" creationId="{7A384A43-317A-4838-AF91-44B3C5E71015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5" creationId="{F9A8AAA8-8EF0-4F20-A8FE-421CA504D213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8" creationId="{4F3ADFC4-B8FA-4391-B154-A9993E10B969}"/>
          </ac:grpSpMkLst>
        </pc:grpChg>
        <pc:grpChg chg="add del mod topLvl">
          <ac:chgData name="Hamlet Markarian" userId="4926d2b407f31d77" providerId="LiveId" clId="{CDA4706D-CA67-4FF2-AB35-F7B7EF4A3C99}" dt="2020-04-26T19:27:35.590" v="1694" actId="478"/>
          <ac:grpSpMkLst>
            <pc:docMk/>
            <pc:sldMk cId="1303500901" sldId="1470"/>
            <ac:grpSpMk id="71" creationId="{E453AA96-BE54-459F-8B25-873F8AE83538}"/>
          </ac:grpSpMkLst>
        </pc:grpChg>
        <pc:grpChg chg="add del mod topLvl">
          <ac:chgData name="Hamlet Markarian" userId="4926d2b407f31d77" providerId="LiveId" clId="{CDA4706D-CA67-4FF2-AB35-F7B7EF4A3C99}" dt="2020-04-26T19:27:18.726" v="1689" actId="478"/>
          <ac:grpSpMkLst>
            <pc:docMk/>
            <pc:sldMk cId="1303500901" sldId="1470"/>
            <ac:grpSpMk id="83" creationId="{061013CB-7FA2-4F14-BF53-25C58228F878}"/>
          </ac:grpSpMkLst>
        </pc:grpChg>
        <pc:grpChg chg="add del mod topLvl">
          <ac:chgData name="Hamlet Markarian" userId="4926d2b407f31d77" providerId="LiveId" clId="{CDA4706D-CA67-4FF2-AB35-F7B7EF4A3C99}" dt="2020-04-26T19:27:37.150" v="1695" actId="478"/>
          <ac:grpSpMkLst>
            <pc:docMk/>
            <pc:sldMk cId="1303500901" sldId="1470"/>
            <ac:grpSpMk id="89" creationId="{8D16305E-459A-4E6B-B461-36322F84BEA8}"/>
          </ac:grpSpMkLst>
        </pc:grpChg>
        <pc:grpChg chg="add del mod topLvl">
          <ac:chgData name="Hamlet Markarian" userId="4926d2b407f31d77" providerId="LiveId" clId="{CDA4706D-CA67-4FF2-AB35-F7B7EF4A3C99}" dt="2020-04-26T19:27:39.222" v="1696" actId="478"/>
          <ac:grpSpMkLst>
            <pc:docMk/>
            <pc:sldMk cId="1303500901" sldId="1470"/>
            <ac:grpSpMk id="98" creationId="{D9856CAD-430E-4925-AD5D-A05CF24A12FD}"/>
          </ac:grpSpMkLst>
        </pc:grpChg>
        <pc:picChg chg="add mod">
          <ac:chgData name="Hamlet Markarian" userId="4926d2b407f31d77" providerId="LiveId" clId="{CDA4706D-CA67-4FF2-AB35-F7B7EF4A3C99}" dt="2020-04-26T19:34:00.738" v="1713" actId="1076"/>
          <ac:picMkLst>
            <pc:docMk/>
            <pc:sldMk cId="1303500901" sldId="1470"/>
            <ac:picMk id="7" creationId="{2B6BBA24-D3A6-4B82-BA3A-5178F919CABA}"/>
          </ac:picMkLst>
        </pc:picChg>
        <pc:picChg chg="ord">
          <ac:chgData name="Hamlet Markarian" userId="4926d2b407f31d77" providerId="LiveId" clId="{CDA4706D-CA67-4FF2-AB35-F7B7EF4A3C99}" dt="2020-04-26T19:14:13.277" v="1600" actId="166"/>
          <ac:picMkLst>
            <pc:docMk/>
            <pc:sldMk cId="1303500901" sldId="1470"/>
            <ac:picMk id="25" creationId="{C7D19342-F099-4083-8E53-AD3F69C94551}"/>
          </ac:picMkLst>
        </pc:picChg>
        <pc:picChg chg="add mod">
          <ac:chgData name="Hamlet Markarian" userId="4926d2b407f31d77" providerId="LiveId" clId="{CDA4706D-CA67-4FF2-AB35-F7B7EF4A3C99}" dt="2020-04-26T19:34:08.057" v="1716" actId="1076"/>
          <ac:picMkLst>
            <pc:docMk/>
            <pc:sldMk cId="1303500901" sldId="1470"/>
            <ac:picMk id="112" creationId="{E6F58174-C41A-4914-BB54-C5C74762056C}"/>
          </ac:picMkLst>
        </pc:picChg>
        <pc:picChg chg="add mod">
          <ac:chgData name="Hamlet Markarian" userId="4926d2b407f31d77" providerId="LiveId" clId="{CDA4706D-CA67-4FF2-AB35-F7B7EF4A3C99}" dt="2020-04-26T19:30:58.943" v="1709" actId="1038"/>
          <ac:picMkLst>
            <pc:docMk/>
            <pc:sldMk cId="1303500901" sldId="1470"/>
            <ac:picMk id="113" creationId="{AABD45B2-1F99-4393-BEF4-24B58557A131}"/>
          </ac:picMkLst>
        </pc:picChg>
        <pc:picChg chg="add mod">
          <ac:chgData name="Hamlet Markarian" userId="4926d2b407f31d77" providerId="LiveId" clId="{CDA4706D-CA67-4FF2-AB35-F7B7EF4A3C99}" dt="2020-04-26T19:30:14.752" v="1705" actId="14826"/>
          <ac:picMkLst>
            <pc:docMk/>
            <pc:sldMk cId="1303500901" sldId="1470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5-06T09:20:14.566" v="3233"/>
        <pc:sldMkLst>
          <pc:docMk/>
          <pc:sldMk cId="2143403837" sldId="1471"/>
        </pc:sldMkLst>
        <pc:spChg chg="mod">
          <ac:chgData name="Hamlet Markarian" userId="4926d2b407f31d77" providerId="LiveId" clId="{CDA4706D-CA67-4FF2-AB35-F7B7EF4A3C99}" dt="2020-04-26T19:34:57.755" v="1729" actId="108"/>
          <ac:spMkLst>
            <pc:docMk/>
            <pc:sldMk cId="2143403837" sldId="1471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2" creationId="{3115F506-2AD3-4433-8D02-B764A285943A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3" creationId="{9F830EE6-F0D1-4EA5-AE6D-1F5C1090C9C0}"/>
          </ac:spMkLst>
        </pc:spChg>
        <pc:spChg chg="mod">
          <ac:chgData name="Hamlet Markarian" userId="4926d2b407f31d77" providerId="LiveId" clId="{CDA4706D-CA67-4FF2-AB35-F7B7EF4A3C99}" dt="2020-04-26T19:35:08.807" v="1733"/>
          <ac:spMkLst>
            <pc:docMk/>
            <pc:sldMk cId="2143403837" sldId="1471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5:43.058" v="1737" actId="20577"/>
          <ac:spMkLst>
            <pc:docMk/>
            <pc:sldMk cId="2143403837" sldId="1471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5-06T09:20:14.566" v="3233"/>
          <ac:spMkLst>
            <pc:docMk/>
            <pc:sldMk cId="2143403837" sldId="1471"/>
            <ac:spMk id="109" creationId="{550F5C5B-1B06-43AB-AA9D-031D28F3DD4E}"/>
          </ac:spMkLst>
        </pc:spChg>
        <pc:spChg chg="mod">
          <ac:chgData name="Hamlet Markarian" userId="4926d2b407f31d77" providerId="LiveId" clId="{CDA4706D-CA67-4FF2-AB35-F7B7EF4A3C99}" dt="2020-04-26T19:36:03" v="1740" actId="20577"/>
          <ac:spMkLst>
            <pc:docMk/>
            <pc:sldMk cId="2143403837" sldId="1471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6:13.625" v="1742" actId="20577"/>
          <ac:spMkLst>
            <pc:docMk/>
            <pc:sldMk cId="2143403837" sldId="1471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2" creationId="{7A384A43-317A-4838-AF91-44B3C5E7101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8" creationId="{4F3ADFC4-B8FA-4391-B154-A9993E10B969}"/>
          </ac:grpSpMkLst>
        </pc:grpChg>
        <pc:picChg chg="add mod">
          <ac:chgData name="Hamlet Markarian" userId="4926d2b407f31d77" providerId="LiveId" clId="{CDA4706D-CA67-4FF2-AB35-F7B7EF4A3C99}" dt="2020-04-26T19:44:53.189" v="1792" actId="1035"/>
          <ac:picMkLst>
            <pc:docMk/>
            <pc:sldMk cId="2143403837" sldId="1471"/>
            <ac:picMk id="34" creationId="{315FF916-7476-4854-A7AA-1068D55A2CB0}"/>
          </ac:picMkLst>
        </pc:picChg>
        <pc:picChg chg="del mod">
          <ac:chgData name="Hamlet Markarian" userId="4926d2b407f31d77" providerId="LiveId" clId="{CDA4706D-CA67-4FF2-AB35-F7B7EF4A3C99}" dt="2020-04-26T19:44:48.070" v="1788" actId="478"/>
          <ac:picMkLst>
            <pc:docMk/>
            <pc:sldMk cId="2143403837" sldId="1471"/>
            <ac:picMk id="112" creationId="{E6F58174-C41A-4914-BB54-C5C74762056C}"/>
          </ac:picMkLst>
        </pc:picChg>
        <pc:picChg chg="mod">
          <ac:chgData name="Hamlet Markarian" userId="4926d2b407f31d77" providerId="LiveId" clId="{CDA4706D-CA67-4FF2-AB35-F7B7EF4A3C99}" dt="2020-04-26T19:45:19.422" v="1795" actId="1076"/>
          <ac:picMkLst>
            <pc:docMk/>
            <pc:sldMk cId="2143403837" sldId="1471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4-26T19:44:13.279" v="1786" actId="14826"/>
        <pc:sldMkLst>
          <pc:docMk/>
          <pc:sldMk cId="829934764" sldId="1472"/>
        </pc:sldMkLst>
        <pc:spChg chg="mod">
          <ac:chgData name="Hamlet Markarian" userId="4926d2b407f31d77" providerId="LiveId" clId="{CDA4706D-CA67-4FF2-AB35-F7B7EF4A3C99}" dt="2020-04-26T19:39:12.693" v="1773" actId="1076"/>
          <ac:spMkLst>
            <pc:docMk/>
            <pc:sldMk cId="829934764" sldId="1472"/>
            <ac:spMk id="29" creationId="{3ADE16A8-0A1F-4C4A-9814-E7C1F0FCC914}"/>
          </ac:spMkLst>
        </pc:spChg>
        <pc:spChg chg="mod">
          <ac:chgData name="Hamlet Markarian" userId="4926d2b407f31d77" providerId="LiveId" clId="{CDA4706D-CA67-4FF2-AB35-F7B7EF4A3C99}" dt="2020-04-26T19:36:33.761" v="1745" actId="108"/>
          <ac:spMkLst>
            <pc:docMk/>
            <pc:sldMk cId="829934764" sldId="1472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2" creationId="{F6909311-0122-4D58-BD00-7BB1AB490070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3" creationId="{A052E805-BC17-4365-96F7-EF3EAFFB057C}"/>
          </ac:spMkLst>
        </pc:spChg>
        <pc:spChg chg="mod">
          <ac:chgData name="Hamlet Markarian" userId="4926d2b407f31d77" providerId="LiveId" clId="{CDA4706D-CA67-4FF2-AB35-F7B7EF4A3C99}" dt="2020-04-26T19:36:38.386" v="1746"/>
          <ac:spMkLst>
            <pc:docMk/>
            <pc:sldMk cId="829934764" sldId="1472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7:19.368" v="1751" actId="20577"/>
          <ac:spMkLst>
            <pc:docMk/>
            <pc:sldMk cId="829934764" sldId="1472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4-26T19:39:16.388" v="1774" actId="1076"/>
          <ac:spMkLst>
            <pc:docMk/>
            <pc:sldMk cId="829934764" sldId="1472"/>
            <ac:spMk id="109" creationId="{550F5C5B-1B06-43AB-AA9D-031D28F3DD4E}"/>
          </ac:spMkLst>
        </pc:spChg>
        <pc:spChg chg="del">
          <ac:chgData name="Hamlet Markarian" userId="4926d2b407f31d77" providerId="LiveId" clId="{CDA4706D-CA67-4FF2-AB35-F7B7EF4A3C99}" dt="2020-04-26T19:37:43.048" v="1756" actId="478"/>
          <ac:spMkLst>
            <pc:docMk/>
            <pc:sldMk cId="829934764" sldId="1472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9:22.259" v="1775" actId="1076"/>
          <ac:spMkLst>
            <pc:docMk/>
            <pc:sldMk cId="829934764" sldId="1472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62" creationId="{7A384A43-317A-4838-AF91-44B3C5E71015}"/>
          </ac:grpSpMkLst>
        </pc:grpChg>
        <pc:grpChg chg="del mod">
          <ac:chgData name="Hamlet Markarian" userId="4926d2b407f31d77" providerId="LiveId" clId="{CDA4706D-CA67-4FF2-AB35-F7B7EF4A3C99}" dt="2020-04-26T19:37:43.048" v="1756" actId="478"/>
          <ac:grpSpMkLst>
            <pc:docMk/>
            <pc:sldMk cId="829934764" sldId="1472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9:01.340" v="1768" actId="1076"/>
          <ac:grpSpMkLst>
            <pc:docMk/>
            <pc:sldMk cId="829934764" sldId="1472"/>
            <ac:grpSpMk id="68" creationId="{4F3ADFC4-B8FA-4391-B154-A9993E10B969}"/>
          </ac:grpSpMkLst>
        </pc:grpChg>
        <pc:picChg chg="add del mod">
          <ac:chgData name="Hamlet Markarian" userId="4926d2b407f31d77" providerId="LiveId" clId="{CDA4706D-CA67-4FF2-AB35-F7B7EF4A3C99}" dt="2020-04-26T19:40:26.214" v="1782" actId="14826"/>
          <ac:picMkLst>
            <pc:docMk/>
            <pc:sldMk cId="829934764" sldId="1472"/>
            <ac:picMk id="7" creationId="{2B6BBA24-D3A6-4B82-BA3A-5178F919CABA}"/>
          </ac:picMkLst>
        </pc:picChg>
        <pc:picChg chg="add del mod">
          <ac:chgData name="Hamlet Markarian" userId="4926d2b407f31d77" providerId="LiveId" clId="{CDA4706D-CA67-4FF2-AB35-F7B7EF4A3C99}" dt="2020-04-26T19:40:56.816" v="1785" actId="1076"/>
          <ac:picMkLst>
            <pc:docMk/>
            <pc:sldMk cId="829934764" sldId="1472"/>
            <ac:picMk id="112" creationId="{E6F58174-C41A-4914-BB54-C5C74762056C}"/>
          </ac:picMkLst>
        </pc:picChg>
        <pc:picChg chg="del">
          <ac:chgData name="Hamlet Markarian" userId="4926d2b407f31d77" providerId="LiveId" clId="{CDA4706D-CA67-4FF2-AB35-F7B7EF4A3C99}" dt="2020-04-26T19:37:45.877" v="1757" actId="478"/>
          <ac:picMkLst>
            <pc:docMk/>
            <pc:sldMk cId="829934764" sldId="1472"/>
            <ac:picMk id="113" creationId="{AABD45B2-1F99-4393-BEF4-24B58557A131}"/>
          </ac:picMkLst>
        </pc:picChg>
        <pc:picChg chg="add del mod">
          <ac:chgData name="Hamlet Markarian" userId="4926d2b407f31d77" providerId="LiveId" clId="{CDA4706D-CA67-4FF2-AB35-F7B7EF4A3C99}" dt="2020-04-26T19:44:13.279" v="1786" actId="14826"/>
          <ac:picMkLst>
            <pc:docMk/>
            <pc:sldMk cId="829934764" sldId="1472"/>
            <ac:picMk id="114" creationId="{47B50D40-5ED0-431C-8FF0-1D0541B9FEBD}"/>
          </ac:picMkLst>
        </pc:picChg>
      </pc:sldChg>
      <pc:sldChg chg="addSp delSp modSp add ord">
        <pc:chgData name="Hamlet Markarian" userId="4926d2b407f31d77" providerId="LiveId" clId="{CDA4706D-CA67-4FF2-AB35-F7B7EF4A3C99}" dt="2020-04-26T21:19:54.617" v="2622" actId="14100"/>
        <pc:sldMkLst>
          <pc:docMk/>
          <pc:sldMk cId="2780079642" sldId="1473"/>
        </pc:sldMkLst>
        <pc:spChg chg="mod">
          <ac:chgData name="Hamlet Markarian" userId="4926d2b407f31d77" providerId="LiveId" clId="{CDA4706D-CA67-4FF2-AB35-F7B7EF4A3C99}" dt="2020-04-26T21:17:46.819" v="2599" actId="1076"/>
          <ac:spMkLst>
            <pc:docMk/>
            <pc:sldMk cId="2780079642" sldId="1473"/>
            <ac:spMk id="11" creationId="{5A677010-D983-49A8-91E4-659E96672BEB}"/>
          </ac:spMkLst>
        </pc:spChg>
        <pc:spChg chg="mod">
          <ac:chgData name="Hamlet Markarian" userId="4926d2b407f31d77" providerId="LiveId" clId="{CDA4706D-CA67-4FF2-AB35-F7B7EF4A3C99}" dt="2020-04-26T21:09:13.404" v="2468" actId="6549"/>
          <ac:spMkLst>
            <pc:docMk/>
            <pc:sldMk cId="2780079642" sldId="1473"/>
            <ac:spMk id="27" creationId="{F0FE6F30-0674-45E9-B560-0419ED86B80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6" creationId="{30E97B73-F2B5-4EA3-A9E9-C95CCEBBDD9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7" creationId="{A5DDF85B-88D7-41BB-9B1B-6364DAC5D67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8" creationId="{C5110143-D6F1-457F-8EC0-0048BE4D6106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9" creationId="{F3EA8ACF-E65D-4CCD-8122-90E0A5627CF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0" creationId="{CF34D817-0327-4C40-A4C5-4B337E11005E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3" creationId="{B71AB32D-CE48-4F30-8791-CEF9A5471C5F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4" creationId="{A197A4B8-E274-4677-9004-AA526D2C702B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5" creationId="{4C1C3A51-C38F-4DA2-ADC3-54A6E662F39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7" creationId="{979E4F8D-4CBF-435F-8652-D28E3EE95A36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8" creationId="{64B824EF-A695-4913-AE2E-C55E5104AFF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9" creationId="{F6964F19-5BE5-431B-B644-5ABA86A7AB72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0" creationId="{00B1186B-4B44-4465-84E4-07E8968BF6B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1" creationId="{6C75D3FA-8CCB-42D0-BEBC-2B9A0E0CFAB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2" creationId="{85C44864-B511-4503-AD42-1A684E63C2B2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3" creationId="{56DDC5C2-3200-4CF9-8A9A-3008B0EEDDED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4" creationId="{297EABFB-1F5E-43BC-87A5-ACBC25D79E00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5" creationId="{A99E854E-75B9-4271-9CD5-97A083B6C195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6" creationId="{2FB14971-E6D9-4845-9A54-870911DC2C66}"/>
          </ac:spMkLst>
        </pc:spChg>
        <pc:spChg chg="add mod">
          <ac:chgData name="Hamlet Markarian" userId="4926d2b407f31d77" providerId="LiveId" clId="{CDA4706D-CA67-4FF2-AB35-F7B7EF4A3C99}" dt="2020-04-26T21:15:59.686" v="2571" actId="12789"/>
          <ac:spMkLst>
            <pc:docMk/>
            <pc:sldMk cId="2780079642" sldId="1473"/>
            <ac:spMk id="57" creationId="{11C6186F-95CC-4DE4-8909-1B372A13FCDF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8" creationId="{B5925A7E-2CEF-4DB4-976F-7E22E0E417B8}"/>
          </ac:spMkLst>
        </pc:spChg>
        <pc:spChg chg="add mod">
          <ac:chgData name="Hamlet Markarian" userId="4926d2b407f31d77" providerId="LiveId" clId="{CDA4706D-CA67-4FF2-AB35-F7B7EF4A3C99}" dt="2020-04-26T21:15:55.852" v="2570" actId="12789"/>
          <ac:spMkLst>
            <pc:docMk/>
            <pc:sldMk cId="2780079642" sldId="1473"/>
            <ac:spMk id="59" creationId="{A106AAE1-0FF5-41DD-B69D-DFCEC043B797}"/>
          </ac:spMkLst>
        </pc:spChg>
        <pc:spChg chg="add mod">
          <ac:chgData name="Hamlet Markarian" userId="4926d2b407f31d77" providerId="LiveId" clId="{CDA4706D-CA67-4FF2-AB35-F7B7EF4A3C99}" dt="2020-04-26T21:16:03.140" v="2572" actId="12789"/>
          <ac:spMkLst>
            <pc:docMk/>
            <pc:sldMk cId="2780079642" sldId="1473"/>
            <ac:spMk id="60" creationId="{9FA3B075-28E3-472E-BBB9-B13EBAF430E9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61" creationId="{BA8716CC-C59E-45C0-A7A0-0C221B15FE3C}"/>
          </ac:spMkLst>
        </pc:spChg>
        <pc:spChg chg="add mod">
          <ac:chgData name="Hamlet Markarian" userId="4926d2b407f31d77" providerId="LiveId" clId="{CDA4706D-CA67-4FF2-AB35-F7B7EF4A3C99}" dt="2020-04-26T21:19:54.617" v="2622" actId="14100"/>
          <ac:spMkLst>
            <pc:docMk/>
            <pc:sldMk cId="2780079642" sldId="1473"/>
            <ac:spMk id="62" creationId="{D9F60900-2F89-4929-99E8-0BCCB11FF6A1}"/>
          </ac:spMkLst>
        </pc:spChg>
        <pc:spChg chg="add mod">
          <ac:chgData name="Hamlet Markarian" userId="4926d2b407f31d77" providerId="LiveId" clId="{CDA4706D-CA67-4FF2-AB35-F7B7EF4A3C99}" dt="2020-04-26T21:19:50.864" v="2621" actId="14100"/>
          <ac:spMkLst>
            <pc:docMk/>
            <pc:sldMk cId="2780079642" sldId="1473"/>
            <ac:spMk id="63" creationId="{8E5CCB62-65BD-426D-9E5B-5B15F7C1E368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64" creationId="{DC9EB475-0AAD-42FF-BB93-A4F99B6D9162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5" creationId="{B4DDF5E6-B09A-4CCF-8AB8-56BAA3E4B4CE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6" creationId="{4D172698-E67A-4629-A2C5-91C201CBA0C7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7" creationId="{78FD8B7C-2E18-4583-9388-1EFADD8BB05B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8" creationId="{23C2E097-FBFA-4DAC-8DC3-76E5E46F8D1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9" creationId="{2492D779-3AA5-4078-8F30-9CC3BF44B56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0" creationId="{A11F3335-71CD-419E-9247-04ED5A594BF8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1" creationId="{9C87044C-B53F-47BD-B7A0-8AB6DDC9029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2" creationId="{DE2FDB63-5B8B-419A-9BBD-21A2481D1A97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3" creationId="{976E4C6F-ADA4-4186-821D-E1E4761722BB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4" creationId="{46D3A054-895A-451E-9B7B-D9221C1B9A3E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5" creationId="{BFC8E45F-903D-405E-BDE1-52230DA2571F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6" creationId="{86FADAF7-237F-4B0F-A4F6-7E4FC25DB0A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7" creationId="{553D16AE-229C-4C14-9B4E-E0411A43F832}"/>
          </ac:spMkLst>
        </pc:spChg>
        <pc:spChg chg="add mod">
          <ac:chgData name="Hamlet Markarian" userId="4926d2b407f31d77" providerId="LiveId" clId="{CDA4706D-CA67-4FF2-AB35-F7B7EF4A3C99}" dt="2020-04-26T21:19:29.025" v="2617" actId="14100"/>
          <ac:spMkLst>
            <pc:docMk/>
            <pc:sldMk cId="2780079642" sldId="1473"/>
            <ac:spMk id="84" creationId="{7CD6F9CE-68E4-470A-926A-A7E6295FCF0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5" creationId="{6AC4BA6F-0F0F-47FC-98B2-377C72D71556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6" creationId="{76E6005C-B043-4782-A188-4A942A754DC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7" creationId="{714DBC2B-E035-4E68-9F01-8209A46C1890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8" creationId="{98758DC4-BDBD-4A31-958E-93B57C8C4064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9" creationId="{E1CF25DB-6BF9-4C64-B0A0-17D3734BDE3A}"/>
          </ac:spMkLst>
        </pc:sp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8" creationId="{92592F68-9198-4245-9A57-B4BE9943457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9" creationId="{706A98F2-78B9-48D2-8CD5-F57880FD3704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30" creationId="{D761C818-7F9B-4C1D-8AD2-FBD95ACED842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1" creationId="{811232A6-BC40-4DF7-923D-D24D79BC7A18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2" creationId="{35914CA0-FE5A-45A3-A754-69F962B2F716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3" creationId="{BB0E06E0-206C-43E6-A6ED-9D6608F0BDF3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4" creationId="{1AF83B6F-AE0B-45B4-8347-FCB24EA0A3AA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5" creationId="{29EA2B39-615C-43C8-A440-C23165CF956B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1" creationId="{55E63CEF-24EA-4CEB-9A35-31EC014975C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2" creationId="{1FDB2373-5DFC-444A-BF44-CED146BC6254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8" creationId="{CA2E276B-866F-407A-9F78-044CB93B4972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9" creationId="{16F05F9B-28B8-4113-A755-D9CC4635EE68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0" creationId="{9953DCD9-C23B-4C79-901A-057B5AFBFB6F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1" creationId="{8D38AC64-B625-4F37-AA4B-3DBC077650B1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2" creationId="{60FC1185-DA9D-429E-941D-ED30754774C2}"/>
          </ac:cxnSpMkLst>
        </pc:cxnChg>
        <pc:cxnChg chg="add mod">
          <ac:chgData name="Hamlet Markarian" userId="4926d2b407f31d77" providerId="LiveId" clId="{CDA4706D-CA67-4FF2-AB35-F7B7EF4A3C99}" dt="2020-04-26T21:17:21.517" v="2592" actId="1035"/>
          <ac:cxnSpMkLst>
            <pc:docMk/>
            <pc:sldMk cId="2780079642" sldId="1473"/>
            <ac:cxnSpMk id="83" creationId="{7687FCAE-A20D-443A-ABDE-2E7FB829216A}"/>
          </ac:cxnSpMkLst>
        </pc:cxn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97C268C-92B1-49C0-B2EA-CD249F20947D}"/>
    <pc:docChg chg="delSld delSection modSection">
      <pc:chgData name="Hamlet Markarian" userId="4926d2b407f31d77" providerId="LiveId" clId="{897C268C-92B1-49C0-B2EA-CD249F20947D}" dt="2020-05-06T09:22:37.887" v="1" actId="17853"/>
      <pc:docMkLst>
        <pc:docMk/>
      </pc:docMkLst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83666046" sldId="2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65829032" sldId="2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453863" sldId="2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7803383" sldId="2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3137278" sldId="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2258631" sldId="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537131" sldId="2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6219352" sldId="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6027379" sldId="3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79853" sldId="3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92502008" sldId="3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70633115" sldId="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4293435" sldId="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4840811" sldId="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9066736" sldId="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30994" sldId="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1147126" sldId="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1618678" sldId="3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6875732" sldId="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1917350" sldId="3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9900950" sldId="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83932910" sldId="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2300263" sldId="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275336" sldId="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1232785" sldId="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7368760" sldId="3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11130720" sldId="3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7694491" sldId="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323820" sldId="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87210529" sldId="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15624946" sldId="3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0276698" sldId="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518369" sldId="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4614764" sldId="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1256106" sldId="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4198181" sldId="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3528737" sldId="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8009225" sldId="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0048594" sldId="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905008" sldId="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58718084" sldId="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7300482" sldId="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189621" sldId="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6748227" sldId="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99291034" sldId="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11749488" sldId="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0136816" sldId="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3023072" sldId="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800408" sldId="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14061463" sldId="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582324" sldId="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1998561" sldId="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8273432" sldId="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2272148" sldId="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9498715" sldId="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04736861" sldId="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48155772" sldId="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062496" sldId="4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48777" sldId="4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3640382" sldId="4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8405615" sldId="4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71995222" sldId="4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6043370" sldId="4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6189079" sldId="4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5619372" sldId="4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7446948" sldId="4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7471" sldId="4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6712835" sldId="4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2906181" sldId="4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67113191" sldId="4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283360" sldId="4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9201784" sldId="4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1485658" sldId="4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0464578" sldId="5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0419009" sldId="5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8529493" sldId="5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6488187" sldId="5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7911074" sldId="5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47032868" sldId="5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87890" sldId="5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932130" sldId="5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97745" sldId="5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9502659" sldId="5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24406522" sldId="5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29583680" sldId="5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4599421" sldId="5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35753" sldId="5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482129" sldId="5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83751" sldId="5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48232475" sldId="5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707296" sldId="6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3793608" sldId="6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7382123" sldId="6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7175060" sldId="6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7459977" sldId="6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3235144" sldId="6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90238317" sldId="6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8349494" sldId="6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2781199" sldId="6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3762596" sldId="6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6221982" sldId="6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9276877" sldId="6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3528442" sldId="6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1955743" sldId="6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3522532" sldId="6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582905" sldId="6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663753" sldId="6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03671663" sldId="6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208828" sldId="6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52212661" sldId="6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544598" sldId="6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8486810" sldId="6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89623" sldId="7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0537783" sldId="7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0374085" sldId="7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78500038" sldId="7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8084226" sldId="7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30094953" sldId="7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5496131" sldId="7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0072236" sldId="7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56230" sldId="7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6235126" sldId="7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2776296" sldId="7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8501878" sldId="7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9935593" sldId="7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9578575" sldId="7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3318662" sldId="7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4499264" sldId="7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8465818" sldId="7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20973328" sldId="7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423023" sldId="7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7257844" sldId="7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17176603" sldId="7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0694051" sldId="7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4741621" sldId="7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0586838" sldId="7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71772121" sldId="7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12282851" sldId="7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350726" sldId="7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7600117" sldId="7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2887683" sldId="7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2693821" sldId="7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12649075" sldId="8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6680663" sldId="8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4913754" sldId="8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690522" sldId="8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6727474" sldId="8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6791464" sldId="8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8923118" sldId="8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1745421" sldId="8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926900" sldId="8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913322" sldId="8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83616967" sldId="8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603348" sldId="8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2294877" sldId="8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7997886" sldId="8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7687328" sldId="8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917390" sldId="8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994926" sldId="8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3381982" sldId="8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7036676" sldId="8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3617030" sldId="8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1347565" sldId="8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8645872" sldId="8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9207080" sldId="8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5637750" sldId="8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2026967" sldId="8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92346438" sldId="8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2769495" sldId="8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5727804" sldId="8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3183543" sldId="8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20755813" sldId="8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8354115" sldId="8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8085185" sldId="8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157341" sldId="8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838015" sldId="8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2014258" sldId="8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9309164" sldId="8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52680961" sldId="8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8916258" sldId="8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7597280" sldId="8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53832305" sldId="8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9098132" sldId="8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1574510" sldId="8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7391654" sldId="8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561995" sldId="8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7922217" sldId="8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5742233" sldId="8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6140256" sldId="8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0861456" sldId="8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814020" sldId="8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4860075" sldId="8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2670352" sldId="8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987985" sldId="8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4707614" sldId="8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21327540" sldId="8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64075" sldId="8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494009" sldId="8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68588855" sldId="8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0033764" sldId="8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1180426" sldId="8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082518" sldId="8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6208499" sldId="9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012786" sldId="9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382682" sldId="9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9566688" sldId="9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0358142" sldId="9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6491881" sldId="9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6812282" sldId="9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97489959" sldId="9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6511018" sldId="9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77094482" sldId="9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9071869" sldId="9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55238635" sldId="9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8263723" sldId="9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9422600" sldId="9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5985" sldId="9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0115664" sldId="9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58060151" sldId="9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8740028" sldId="9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3828325" sldId="9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11014" sldId="10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7528113" sldId="10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5817022" sldId="10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1960256" sldId="10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07413548" sldId="10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9221635" sldId="10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9747677" sldId="10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87180034" sldId="10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8747618" sldId="11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4743906" sldId="11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131655" sldId="11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747478" sldId="11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5451083" sldId="11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7408858" sldId="11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3547516" sldId="11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386512" sldId="11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28849" sldId="11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7470572" sldId="11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3957250" sldId="11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7567183" sldId="11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1264572" sldId="11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565597" sldId="11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0659073" sldId="11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01417138" sldId="11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13903607" sldId="11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78061421" sldId="11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3950464" sldId="12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7573370" sldId="12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2635203" sldId="12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2347917" sldId="12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52492716" sldId="12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529151" sldId="12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83901775" sldId="12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1856192" sldId="12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68406" sldId="12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3976610" sldId="12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8599937" sldId="12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9571895" sldId="12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3177873" sldId="12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2537151" sldId="12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1686273" sldId="12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2871101" sldId="12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5872661" sldId="12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4756197" sldId="12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5295432" sldId="12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28184989" sldId="12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839382" sldId="12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50266" sldId="12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34440638" sldId="12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4336975" sldId="12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8695428" sldId="12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20742019" sldId="12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92165065" sldId="12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3406256" sldId="12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445249" sldId="12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1365442" sldId="12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5296258" sldId="12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72031383" sldId="12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4640695" sldId="12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3590171" sldId="12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3322609" sldId="12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270818" sldId="1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4048259" sldId="12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8790776" sldId="12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7198622" sldId="12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9070991" sldId="12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9985683" sldId="12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9673475" sldId="12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9240813" sldId="12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8999199" sldId="12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3429948" sldId="13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1872870" sldId="1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0669425" sldId="1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6315983" sldId="13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740876" sldId="1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5559641" sldId="1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120904" sldId="1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1685576" sldId="1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738465" sldId="13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8306283" sldId="1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2861360" sldId="13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22321" sldId="13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2746228" sldId="1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186525" sldId="13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1399217" sldId="13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960484" sldId="1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97661756" sldId="13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0697460" sldId="1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842614" sldId="13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4431597" sldId="13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416810" sldId="13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960566" sldId="1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3226684" sldId="13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2897399" sldId="13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89488143" sldId="1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42662228" sldId="1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7994107" sldId="1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2789513" sldId="1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637653" sldId="14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373445" sldId="1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24834" sldId="1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922678" sldId="14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4928290" sldId="1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890922" sldId="1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1307659" sldId="1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30983922" sldId="1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160810" sldId="1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79776" sldId="1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6477403" sldId="1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225651" sldId="1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7762672" sldId="14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486166" sldId="1457"/>
        </pc:sldMkLst>
      </pc:sldChg>
      <pc:sldMasterChg chg="delSldLayout">
        <pc:chgData name="Hamlet Markarian" userId="4926d2b407f31d77" providerId="LiveId" clId="{897C268C-92B1-49C0-B2EA-CD249F20947D}" dt="2020-05-06T09:22:34.436" v="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897C268C-92B1-49C0-B2EA-CD249F20947D}" dt="2020-05-06T09:22:34.436" v="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1825A5-2E20-4EBA-B845-731C74A1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5A677010-D983-49A8-91E4-659E96672BEB}"/>
              </a:ext>
            </a:extLst>
          </p:cNvPr>
          <p:cNvSpPr/>
          <p:nvPr/>
        </p:nvSpPr>
        <p:spPr>
          <a:xfrm>
            <a:off x="-3009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4" y="261230"/>
            <a:ext cx="8508057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КАРТА ПЕРСОНАЛЬНОЙ ОТВЕТСТВЕННОСТИ СТРУКТУРНЫХ ПОДРАЗДЕЛЕНИЙ ФНС РОССИИ ЗА ДОСТИЖЕНИЕ РЕЗУЛЬТАТОВ ПОКАЗАТЕЛЕЙ ПУБЛИЧНОЙ ДЕКЛАРАЦИИ ЦЕЛЕЙ И ЗАДАЧ ФНС РОССИИ НА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2021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ГОД</a:t>
            </a:r>
          </a:p>
        </p:txBody>
      </p:sp>
      <p:sp>
        <p:nvSpPr>
          <p:cNvPr id="47" name="Oval 35">
            <a:extLst>
              <a:ext uri="{FF2B5EF4-FFF2-40B4-BE49-F238E27FC236}">
                <a16:creationId xmlns:a16="http://schemas.microsoft.com/office/drawing/2014/main" xmlns="" id="{979E4F8D-4CBF-435F-8652-D28E3EE95A36}"/>
              </a:ext>
            </a:extLst>
          </p:cNvPr>
          <p:cNvSpPr/>
          <p:nvPr/>
        </p:nvSpPr>
        <p:spPr>
          <a:xfrm>
            <a:off x="266005" y="1784875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Oval 35">
            <a:extLst>
              <a:ext uri="{FF2B5EF4-FFF2-40B4-BE49-F238E27FC236}">
                <a16:creationId xmlns:a16="http://schemas.microsoft.com/office/drawing/2014/main" xmlns="" id="{64B824EF-A695-4913-AE2E-C55E5104AFF8}"/>
              </a:ext>
            </a:extLst>
          </p:cNvPr>
          <p:cNvSpPr/>
          <p:nvPr/>
        </p:nvSpPr>
        <p:spPr>
          <a:xfrm>
            <a:off x="266005" y="2485847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:a16="http://schemas.microsoft.com/office/drawing/2014/main" xmlns="" id="{F6964F19-5BE5-431B-B644-5ABA86A7AB72}"/>
              </a:ext>
            </a:extLst>
          </p:cNvPr>
          <p:cNvSpPr/>
          <p:nvPr/>
        </p:nvSpPr>
        <p:spPr>
          <a:xfrm>
            <a:off x="266005" y="3199174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Oval 35">
            <a:extLst>
              <a:ext uri="{FF2B5EF4-FFF2-40B4-BE49-F238E27FC236}">
                <a16:creationId xmlns:a16="http://schemas.microsoft.com/office/drawing/2014/main" xmlns="" id="{00B1186B-4B44-4465-84E4-07E8968BF6B9}"/>
              </a:ext>
            </a:extLst>
          </p:cNvPr>
          <p:cNvSpPr/>
          <p:nvPr/>
        </p:nvSpPr>
        <p:spPr>
          <a:xfrm>
            <a:off x="266005" y="3900146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Oval 35">
            <a:extLst>
              <a:ext uri="{FF2B5EF4-FFF2-40B4-BE49-F238E27FC236}">
                <a16:creationId xmlns:a16="http://schemas.microsoft.com/office/drawing/2014/main" xmlns="" id="{297EABFB-1F5E-43BC-87A5-ACBC25D79E00}"/>
              </a:ext>
            </a:extLst>
          </p:cNvPr>
          <p:cNvSpPr/>
          <p:nvPr/>
        </p:nvSpPr>
        <p:spPr>
          <a:xfrm>
            <a:off x="266005" y="4613474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Oval 35">
            <a:extLst>
              <a:ext uri="{FF2B5EF4-FFF2-40B4-BE49-F238E27FC236}">
                <a16:creationId xmlns:a16="http://schemas.microsoft.com/office/drawing/2014/main" xmlns="" id="{A99E854E-75B9-4271-9CD5-97A083B6C195}"/>
              </a:ext>
            </a:extLst>
          </p:cNvPr>
          <p:cNvSpPr/>
          <p:nvPr/>
        </p:nvSpPr>
        <p:spPr>
          <a:xfrm>
            <a:off x="266005" y="5351514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CA2E276B-866F-407A-9F78-044CB93B4972}"/>
              </a:ext>
            </a:extLst>
          </p:cNvPr>
          <p:cNvCxnSpPr>
            <a:cxnSpLocks/>
          </p:cNvCxnSpPr>
          <p:nvPr/>
        </p:nvCxnSpPr>
        <p:spPr>
          <a:xfrm>
            <a:off x="0" y="2420888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16F05F9B-28B8-4113-A755-D9CC4635EE68}"/>
              </a:ext>
            </a:extLst>
          </p:cNvPr>
          <p:cNvCxnSpPr>
            <a:cxnSpLocks/>
          </p:cNvCxnSpPr>
          <p:nvPr/>
        </p:nvCxnSpPr>
        <p:spPr>
          <a:xfrm>
            <a:off x="0" y="3140968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9953DCD9-C23B-4C79-901A-057B5AFBFB6F}"/>
              </a:ext>
            </a:extLst>
          </p:cNvPr>
          <p:cNvCxnSpPr>
            <a:cxnSpLocks/>
          </p:cNvCxnSpPr>
          <p:nvPr/>
        </p:nvCxnSpPr>
        <p:spPr>
          <a:xfrm>
            <a:off x="0" y="3861048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8D38AC64-B625-4F37-AA4B-3DBC077650B1}"/>
              </a:ext>
            </a:extLst>
          </p:cNvPr>
          <p:cNvCxnSpPr>
            <a:cxnSpLocks/>
          </p:cNvCxnSpPr>
          <p:nvPr/>
        </p:nvCxnSpPr>
        <p:spPr>
          <a:xfrm>
            <a:off x="0" y="4557481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60FC1185-DA9D-429E-941D-ED30754774C2}"/>
              </a:ext>
            </a:extLst>
          </p:cNvPr>
          <p:cNvCxnSpPr>
            <a:cxnSpLocks/>
          </p:cNvCxnSpPr>
          <p:nvPr/>
        </p:nvCxnSpPr>
        <p:spPr>
          <a:xfrm>
            <a:off x="42857" y="6044935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7687FCAE-A20D-443A-ABDE-2E7FB829216A}"/>
              </a:ext>
            </a:extLst>
          </p:cNvPr>
          <p:cNvCxnSpPr>
            <a:cxnSpLocks/>
          </p:cNvCxnSpPr>
          <p:nvPr/>
        </p:nvCxnSpPr>
        <p:spPr>
          <a:xfrm>
            <a:off x="3009" y="1736812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9">
            <a:extLst>
              <a:ext uri="{FF2B5EF4-FFF2-40B4-BE49-F238E27FC236}">
                <a16:creationId xmlns:a16="http://schemas.microsoft.com/office/drawing/2014/main" xmlns="" id="{2FB14971-E6D9-4845-9A54-870911DC2C66}"/>
              </a:ext>
            </a:extLst>
          </p:cNvPr>
          <p:cNvSpPr/>
          <p:nvPr/>
        </p:nvSpPr>
        <p:spPr>
          <a:xfrm>
            <a:off x="1040745" y="1875943"/>
            <a:ext cx="3799374" cy="3831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ИСПОЛЬЗОВАНИЯ ИНСТРУМЕНТОВ НАЛОГОВОГО АДМИНИСТРИРОВАНИЯ</a:t>
            </a: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xmlns="" id="{11C6186F-95CC-4DE4-8909-1B372A13FCDF}"/>
              </a:ext>
            </a:extLst>
          </p:cNvPr>
          <p:cNvSpPr/>
          <p:nvPr/>
        </p:nvSpPr>
        <p:spPr>
          <a:xfrm>
            <a:off x="1040745" y="3313043"/>
            <a:ext cx="3799374" cy="3831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КАЧЕСТВА </a:t>
            </a:r>
            <a:b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ПРЕДОСТАВЛЕНИЯ УСЛУГ</a:t>
            </a:r>
          </a:p>
        </p:txBody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xmlns="" id="{B5925A7E-2CEF-4DB4-976F-7E22E0E417B8}"/>
              </a:ext>
            </a:extLst>
          </p:cNvPr>
          <p:cNvSpPr/>
          <p:nvPr/>
        </p:nvSpPr>
        <p:spPr>
          <a:xfrm>
            <a:off x="1040745" y="4750142"/>
            <a:ext cx="3799374" cy="3831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МЕР </a:t>
            </a:r>
            <a:b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ПРОТИВОДЕЙСТВИЮ КОРРУПЦИИ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xmlns="" id="{A106AAE1-0FF5-41DD-B69D-DFCEC043B797}"/>
              </a:ext>
            </a:extLst>
          </p:cNvPr>
          <p:cNvSpPr/>
          <p:nvPr/>
        </p:nvSpPr>
        <p:spPr>
          <a:xfrm>
            <a:off x="1040745" y="2458299"/>
            <a:ext cx="3799374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УСЛОВИЙ ДЛЯ ЗАЩИТЫ ИНТЕРЕСОВ НАЛОГОПЛАТЕЛЬЩИКОВ В РАМКАХ ДОСУДЕБНОГО УРЕГУЛИРОВАНИЯ СПОРОВ И СНИЖЕНИЯ КОЛИЧЕСТВА НАЛОГОВЫХ СПОРОВ В СУДАХ</a:t>
            </a: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xmlns="" id="{9FA3B075-28E3-472E-BBB9-B13EBAF430E9}"/>
              </a:ext>
            </a:extLst>
          </p:cNvPr>
          <p:cNvSpPr/>
          <p:nvPr/>
        </p:nvSpPr>
        <p:spPr>
          <a:xfrm>
            <a:off x="1040745" y="3958881"/>
            <a:ext cx="3799374" cy="528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ОПТИМИЗАЦИЯ ПРОЦЕДУР, СВЯЗАННЫХ С РЕГИСТРАЦИЕЙ ЮРИДИЧЕСКИХ ЛИЦ И ИНДИВИДУАЛЬНЫХ ПРЕДПРИНИМАТЕЛЕЙ</a:t>
            </a:r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xmlns="" id="{BA8716CC-C59E-45C0-A7A0-0C221B15FE3C}"/>
              </a:ext>
            </a:extLst>
          </p:cNvPr>
          <p:cNvSpPr/>
          <p:nvPr/>
        </p:nvSpPr>
        <p:spPr>
          <a:xfrm>
            <a:off x="1040745" y="5395980"/>
            <a:ext cx="3799374" cy="528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КОНТРОЛЬНЫХ МЕРОПРИЯТИЙ ЗА ПРОВОДИМЫМИ РЕЗИДЕНТАМИ И НЕРЕЗИДЕНТАМИ ВАЛЮТНЫМИ ОПЕРАЦИЯМИ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xmlns="" id="{D9F60900-2F89-4929-99E8-0BCCB11FF6A1}"/>
              </a:ext>
            </a:extLst>
          </p:cNvPr>
          <p:cNvSpPr/>
          <p:nvPr/>
        </p:nvSpPr>
        <p:spPr>
          <a:xfrm>
            <a:off x="1040745" y="1486340"/>
            <a:ext cx="3561669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ПРИОРИТЕТНЫЕ ЦЕЛИ</a:t>
            </a:r>
          </a:p>
        </p:txBody>
      </p:sp>
      <p:sp>
        <p:nvSpPr>
          <p:cNvPr id="63" name="Rectangle 29">
            <a:extLst>
              <a:ext uri="{FF2B5EF4-FFF2-40B4-BE49-F238E27FC236}">
                <a16:creationId xmlns:a16="http://schemas.microsoft.com/office/drawing/2014/main" xmlns="" id="{8E5CCB62-65BD-426D-9E5B-5B15F7C1E368}"/>
              </a:ext>
            </a:extLst>
          </p:cNvPr>
          <p:cNvSpPr/>
          <p:nvPr/>
        </p:nvSpPr>
        <p:spPr>
          <a:xfrm>
            <a:off x="4913954" y="1486340"/>
            <a:ext cx="3290669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</a:t>
            </a:r>
          </a:p>
        </p:txBody>
      </p:sp>
      <p:sp>
        <p:nvSpPr>
          <p:cNvPr id="64" name="Rectangle 29">
            <a:extLst>
              <a:ext uri="{FF2B5EF4-FFF2-40B4-BE49-F238E27FC236}">
                <a16:creationId xmlns:a16="http://schemas.microsoft.com/office/drawing/2014/main" xmlns="" id="{DC9EB475-0AAD-42FF-BB93-A4F99B6D9162}"/>
              </a:ext>
            </a:extLst>
          </p:cNvPr>
          <p:cNvSpPr/>
          <p:nvPr/>
        </p:nvSpPr>
        <p:spPr>
          <a:xfrm>
            <a:off x="8516164" y="1486340"/>
            <a:ext cx="2699985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ОТВЕТСТВЕННЫЙ ИСПОЛНИТЕЛЬ</a:t>
            </a:r>
          </a:p>
        </p:txBody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xmlns="" id="{DE2FDB63-5B8B-419A-9BBD-21A2481D1A97}"/>
              </a:ext>
            </a:extLst>
          </p:cNvPr>
          <p:cNvSpPr/>
          <p:nvPr/>
        </p:nvSpPr>
        <p:spPr>
          <a:xfrm>
            <a:off x="4913954" y="1752021"/>
            <a:ext cx="3535997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инструментов риск-анализа и дистанционного автоматизированного контроля, добровольное исполнение налогоплательщиком своих налоговых обязательств в полном объеме</a:t>
            </a:r>
          </a:p>
        </p:txBody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xmlns="" id="{976E4C6F-ADA4-4186-821D-E1E4761722BB}"/>
              </a:ext>
            </a:extLst>
          </p:cNvPr>
          <p:cNvSpPr/>
          <p:nvPr/>
        </p:nvSpPr>
        <p:spPr>
          <a:xfrm>
            <a:off x="4913954" y="3240331"/>
            <a:ext cx="3121687" cy="528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Сохранение уровня удовлетворенности граждан качеством предоставления государственных услуг не менее 90%</a:t>
            </a:r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xmlns="" id="{46D3A054-895A-451E-9B7B-D9221C1B9A3E}"/>
              </a:ext>
            </a:extLst>
          </p:cNvPr>
          <p:cNvSpPr/>
          <p:nvPr/>
        </p:nvSpPr>
        <p:spPr>
          <a:xfrm>
            <a:off x="4913954" y="4604719"/>
            <a:ext cx="3121687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Сохранение высокой доли налогоплательщиков, дающих высокий уровень оценки работе, проводимой ФНС  России по противодействию коррупции</a:t>
            </a:r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xmlns="" id="{BFC8E45F-903D-405E-BDE1-52230DA2571F}"/>
              </a:ext>
            </a:extLst>
          </p:cNvPr>
          <p:cNvSpPr/>
          <p:nvPr/>
        </p:nvSpPr>
        <p:spPr>
          <a:xfrm>
            <a:off x="4913954" y="2531011"/>
            <a:ext cx="3220575" cy="528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xmlns="" id="{86FADAF7-237F-4B0F-A4F6-7E4FC25DB0A9}"/>
              </a:ext>
            </a:extLst>
          </p:cNvPr>
          <p:cNvSpPr/>
          <p:nvPr/>
        </p:nvSpPr>
        <p:spPr>
          <a:xfrm>
            <a:off x="4913954" y="4104304"/>
            <a:ext cx="2975246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Расширение возможностей он-лайн регистрации </a:t>
            </a:r>
          </a:p>
        </p:txBody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xmlns="" id="{553D16AE-229C-4C14-9B4E-E0411A43F832}"/>
              </a:ext>
            </a:extLst>
          </p:cNvPr>
          <p:cNvSpPr/>
          <p:nvPr/>
        </p:nvSpPr>
        <p:spPr>
          <a:xfrm>
            <a:off x="4913954" y="5395980"/>
            <a:ext cx="3121687" cy="528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Достижение заявленного уровня значения показателя результативности контрольных мероприятий в валютной сфере</a:t>
            </a:r>
          </a:p>
        </p:txBody>
      </p:sp>
      <p:sp>
        <p:nvSpPr>
          <p:cNvPr id="84" name="Rectangle 29">
            <a:extLst>
              <a:ext uri="{FF2B5EF4-FFF2-40B4-BE49-F238E27FC236}">
                <a16:creationId xmlns:a16="http://schemas.microsoft.com/office/drawing/2014/main" xmlns="" id="{7CD6F9CE-68E4-470A-926A-A7E6295FCF0A}"/>
              </a:ext>
            </a:extLst>
          </p:cNvPr>
          <p:cNvSpPr/>
          <p:nvPr/>
        </p:nvSpPr>
        <p:spPr>
          <a:xfrm>
            <a:off x="8484999" y="1752021"/>
            <a:ext cx="3407646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Контрольное управление</a:t>
            </a: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камерального контроля</a:t>
            </a: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трансфертного ценообразования</a:t>
            </a:r>
          </a:p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по крупнейшим налогоплательщикам</a:t>
            </a:r>
          </a:p>
        </p:txBody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xmlns="" id="{6AC4BA6F-0F0F-47FC-98B2-377C72D71556}"/>
              </a:ext>
            </a:extLst>
          </p:cNvPr>
          <p:cNvSpPr/>
          <p:nvPr/>
        </p:nvSpPr>
        <p:spPr>
          <a:xfrm>
            <a:off x="8484999" y="3385754"/>
            <a:ext cx="3294412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интерактивных сервисов</a:t>
            </a:r>
          </a:p>
        </p:txBody>
      </p:sp>
      <p:sp>
        <p:nvSpPr>
          <p:cNvPr id="86" name="Rectangle 29">
            <a:extLst>
              <a:ext uri="{FF2B5EF4-FFF2-40B4-BE49-F238E27FC236}">
                <a16:creationId xmlns:a16="http://schemas.microsoft.com/office/drawing/2014/main" xmlns="" id="{76E6005C-B043-4782-A188-4A942A754DCA}"/>
              </a:ext>
            </a:extLst>
          </p:cNvPr>
          <p:cNvSpPr/>
          <p:nvPr/>
        </p:nvSpPr>
        <p:spPr>
          <a:xfrm>
            <a:off x="8484999" y="4822855"/>
            <a:ext cx="3294412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кадров</a:t>
            </a:r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xmlns="" id="{714DBC2B-E035-4E68-9F01-8209A46C1890}"/>
              </a:ext>
            </a:extLst>
          </p:cNvPr>
          <p:cNvSpPr/>
          <p:nvPr/>
        </p:nvSpPr>
        <p:spPr>
          <a:xfrm>
            <a:off x="8484999" y="2603722"/>
            <a:ext cx="3294412" cy="3831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досудебного урегулирования налоговых споров</a:t>
            </a:r>
          </a:p>
        </p:txBody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xmlns="" id="{98758DC4-BDBD-4A31-958E-93B57C8C4064}"/>
              </a:ext>
            </a:extLst>
          </p:cNvPr>
          <p:cNvSpPr/>
          <p:nvPr/>
        </p:nvSpPr>
        <p:spPr>
          <a:xfrm>
            <a:off x="8484999" y="4104304"/>
            <a:ext cx="3294412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регистрации и учета налогоплательщиков</a:t>
            </a:r>
          </a:p>
        </p:txBody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xmlns="" id="{E1CF25DB-6BF9-4C64-B0A0-17D3734BDE3A}"/>
              </a:ext>
            </a:extLst>
          </p:cNvPr>
          <p:cNvSpPr/>
          <p:nvPr/>
        </p:nvSpPr>
        <p:spPr>
          <a:xfrm>
            <a:off x="8484999" y="5468692"/>
            <a:ext cx="3294412" cy="3831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международного сотрудничества и валютного контроля</a:t>
            </a:r>
          </a:p>
        </p:txBody>
      </p:sp>
      <p:sp>
        <p:nvSpPr>
          <p:cNvPr id="45" name="Oval 35">
            <a:extLst>
              <a:ext uri="{FF2B5EF4-FFF2-40B4-BE49-F238E27FC236}">
                <a16:creationId xmlns:a16="http://schemas.microsoft.com/office/drawing/2014/main" xmlns="" id="{297EABFB-1F5E-43BC-87A5-ACBC25D79E00}"/>
              </a:ext>
            </a:extLst>
          </p:cNvPr>
          <p:cNvSpPr/>
          <p:nvPr/>
        </p:nvSpPr>
        <p:spPr>
          <a:xfrm>
            <a:off x="266005" y="6129300"/>
            <a:ext cx="607487" cy="617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xmlns="" id="{BA8716CC-C59E-45C0-A7A0-0C221B15FE3C}"/>
              </a:ext>
            </a:extLst>
          </p:cNvPr>
          <p:cNvSpPr/>
          <p:nvPr/>
        </p:nvSpPr>
        <p:spPr>
          <a:xfrm>
            <a:off x="1040745" y="6318953"/>
            <a:ext cx="3799374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СИСТЕМЫ НАЛОГОВОГО МОНИТОРИНГА</a:t>
            </a:r>
            <a:endParaRPr lang="ru-RU" sz="105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xmlns="" id="{553D16AE-229C-4C14-9B4E-E0411A43F832}"/>
              </a:ext>
            </a:extLst>
          </p:cNvPr>
          <p:cNvSpPr/>
          <p:nvPr/>
        </p:nvSpPr>
        <p:spPr>
          <a:xfrm>
            <a:off x="4914528" y="6100816"/>
            <a:ext cx="3121687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latin typeface="Roboto Condensed" panose="020B0604020202020204" charset="0"/>
                <a:ea typeface="Roboto Condensed" panose="020B0604020202020204" charset="0"/>
              </a:rPr>
              <a:t>Онлайн-администрирование налогоплательщиков в отношении которых проводится налоговый мониторинг, добровольное исполнение ими налоговых обязательств</a:t>
            </a:r>
            <a:endParaRPr lang="ru-RU" sz="1050" dirty="0">
              <a:solidFill>
                <a:schemeClr val="tx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xmlns="" id="{E1CF25DB-6BF9-4C64-B0A0-17D3734BDE3A}"/>
              </a:ext>
            </a:extLst>
          </p:cNvPr>
          <p:cNvSpPr/>
          <p:nvPr/>
        </p:nvSpPr>
        <p:spPr>
          <a:xfrm>
            <a:off x="8485573" y="6318953"/>
            <a:ext cx="3294412" cy="237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налогового мониторинга</a:t>
            </a:r>
            <a:endParaRPr lang="ru-RU" sz="105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60FC1185-DA9D-429E-941D-ED30754774C2}"/>
              </a:ext>
            </a:extLst>
          </p:cNvPr>
          <p:cNvCxnSpPr>
            <a:cxnSpLocks/>
          </p:cNvCxnSpPr>
          <p:nvPr/>
        </p:nvCxnSpPr>
        <p:spPr>
          <a:xfrm>
            <a:off x="-8315" y="5265204"/>
            <a:ext cx="121889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79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154934</TotalTime>
  <Words>215</Words>
  <Application>Microsoft Office PowerPoint</Application>
  <PresentationFormat>Произвольный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Roboto Condensed</vt:lpstr>
      <vt:lpstr>Calibri</vt:lpstr>
      <vt:lpstr>Open Sans</vt:lpstr>
      <vt:lpstr>Open Sans Light</vt:lpstr>
      <vt:lpstr>Calibri Light</vt:lpstr>
      <vt:lpstr>1_Office Theme</vt:lpstr>
      <vt:lpstr>Custom Design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Екатерина Сергеевна</cp:lastModifiedBy>
  <cp:revision>1457</cp:revision>
  <dcterms:created xsi:type="dcterms:W3CDTF">2014-10-08T23:03:32Z</dcterms:created>
  <dcterms:modified xsi:type="dcterms:W3CDTF">2021-03-24T08:24:08Z</dcterms:modified>
</cp:coreProperties>
</file>