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7.6</c:v>
                </c:pt>
                <c:pt idx="1">
                  <c:v>5</c:v>
                </c:pt>
                <c:pt idx="2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48569344"/>
        <c:axId val="49869568"/>
      </c:barChart>
      <c:catAx>
        <c:axId val="48569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869568"/>
        <c:crosses val="autoZero"/>
        <c:auto val="1"/>
        <c:lblAlgn val="ctr"/>
        <c:lblOffset val="100"/>
        <c:noMultiLvlLbl val="0"/>
      </c:catAx>
      <c:valAx>
        <c:axId val="49869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56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4.4000000000000004</c:v>
                </c:pt>
                <c:pt idx="1">
                  <c:v>4</c:v>
                </c:pt>
                <c:pt idx="2" formatCode="General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49917312"/>
        <c:axId val="49919104"/>
      </c:barChart>
      <c:catAx>
        <c:axId val="49917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919104"/>
        <c:crosses val="autoZero"/>
        <c:auto val="1"/>
        <c:lblAlgn val="ctr"/>
        <c:lblOffset val="100"/>
        <c:noMultiLvlLbl val="0"/>
      </c:catAx>
      <c:valAx>
        <c:axId val="49919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91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396</c:v>
                </c:pt>
                <c:pt idx="1">
                  <c:v>752</c:v>
                </c:pt>
                <c:pt idx="2" formatCode="#,##0.0">
                  <c:v>1129.9000000000001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2171136"/>
        <c:axId val="52172672"/>
      </c:barChart>
      <c:catAx>
        <c:axId val="5217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172672"/>
        <c:crosses val="autoZero"/>
        <c:auto val="1"/>
        <c:lblAlgn val="ctr"/>
        <c:lblOffset val="100"/>
        <c:noMultiLvlLbl val="0"/>
      </c:catAx>
      <c:valAx>
        <c:axId val="5217267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17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0.96699999999999997</c:v>
                </c:pt>
                <c:pt idx="1">
                  <c:v>0.95099999999999996</c:v>
                </c:pt>
                <c:pt idx="2">
                  <c:v>0.99299999999999999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2208384"/>
        <c:axId val="52209920"/>
      </c:barChart>
      <c:catAx>
        <c:axId val="5220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209920"/>
        <c:crosses val="autoZero"/>
        <c:auto val="1"/>
        <c:lblAlgn val="ctr"/>
        <c:lblOffset val="100"/>
        <c:noMultiLvlLbl val="0"/>
      </c:catAx>
      <c:valAx>
        <c:axId val="522099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220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0.91</c:v>
                </c:pt>
                <c:pt idx="1">
                  <c:v>0.71</c:v>
                </c:pt>
                <c:pt idx="2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2302976"/>
        <c:axId val="52304512"/>
      </c:barChart>
      <c:catAx>
        <c:axId val="52302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304512"/>
        <c:crosses val="autoZero"/>
        <c:auto val="1"/>
        <c:lblAlgn val="ctr"/>
        <c:lblOffset val="100"/>
        <c:noMultiLvlLbl val="0"/>
      </c:catAx>
      <c:valAx>
        <c:axId val="52304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3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0.98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2348800"/>
        <c:axId val="52350336"/>
      </c:barChart>
      <c:catAx>
        <c:axId val="52348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350336"/>
        <c:crosses val="autoZero"/>
        <c:auto val="1"/>
        <c:lblAlgn val="ctr"/>
        <c:lblOffset val="100"/>
        <c:noMultiLvlLbl val="0"/>
      </c:catAx>
      <c:valAx>
        <c:axId val="52350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34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21.5</c:v>
                </c:pt>
                <c:pt idx="1">
                  <c:v>22.8</c:v>
                </c:pt>
                <c:pt idx="2" formatCode="General">
                  <c:v>27.3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2705536"/>
        <c:axId val="52711424"/>
      </c:barChart>
      <c:catAx>
        <c:axId val="5270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711424"/>
        <c:crosses val="autoZero"/>
        <c:auto val="1"/>
        <c:lblAlgn val="ctr"/>
        <c:lblOffset val="100"/>
        <c:noMultiLvlLbl val="0"/>
      </c:catAx>
      <c:valAx>
        <c:axId val="52711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70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26978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ПОЛУГОДИЕ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2020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2018	        2019	                 2020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19681" y="1563001"/>
            <a:ext cx="2953406" cy="1643767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1,7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32484528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56176" y="1561505"/>
            <a:ext cx="2970069" cy="1646758"/>
            <a:chOff x="6136720" y="1618771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36720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65690" y="17639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568768" y="1724738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208507" y="235296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2,4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10420702"/>
                </p:ext>
              </p:extLst>
            </p:nvPr>
          </p:nvGraphicFramePr>
          <p:xfrm>
            <a:off x="8008928" y="2253345"/>
            <a:ext cx="10978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3114549" y="3267523"/>
            <a:ext cx="2983127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ПАКЕТОВ ЭЛЕКТРОННЫХ ДОКУМЕНТОВ, НАПРАВЛЕННЫХ НА ГОСУДАРСТВЕННУЮ РЕГИСТРАЦИЮ ЧЕРЕЗ ИНТЕРНЕТ</a:t>
              </a: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1 129,9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54041291"/>
                </p:ext>
              </p:extLst>
            </p:nvPr>
          </p:nvGraphicFramePr>
          <p:xfrm>
            <a:off x="1725160" y="3856976"/>
            <a:ext cx="136547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91679" y="4957559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99,3%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03792154"/>
                </p:ext>
              </p:extLst>
            </p:nvPr>
          </p:nvGraphicFramePr>
          <p:xfrm>
            <a:off x="4967710" y="5606265"/>
            <a:ext cx="1153941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24176" y="4957559"/>
            <a:ext cx="2944417" cy="1688604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318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УДОВЛЕТВОРИТЕЛЬНО ОЦЕНИВАЮЩИХ РАБОТУ ФНС 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82</a:t>
              </a: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0881884"/>
                </p:ext>
              </p:extLst>
            </p:nvPr>
          </p:nvGraphicFramePr>
          <p:xfrm>
            <a:off x="7921144" y="3933057"/>
            <a:ext cx="1159993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6156279" y="4957559"/>
            <a:ext cx="2969966" cy="1624252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1358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35070689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91679" y="1551777"/>
            <a:ext cx="2972988" cy="1623050"/>
            <a:chOff x="107504" y="1618771"/>
            <a:chExt cx="2972988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164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27,3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85771828"/>
                </p:ext>
              </p:extLst>
            </p:nvPr>
          </p:nvGraphicFramePr>
          <p:xfrm>
            <a:off x="1923530" y="2204864"/>
            <a:ext cx="1156962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97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18</cp:revision>
  <dcterms:created xsi:type="dcterms:W3CDTF">2020-05-18T08:53:00Z</dcterms:created>
  <dcterms:modified xsi:type="dcterms:W3CDTF">2020-09-08T12:26:27Z</dcterms:modified>
</cp:coreProperties>
</file>