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2" r:id="rId2"/>
  </p:sldIdLst>
  <p:sldSz cx="10693400" cy="7561263"/>
  <p:notesSz cx="6799263" cy="9875838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B43"/>
    <a:srgbClr val="3DA980"/>
    <a:srgbClr val="9A1652"/>
    <a:srgbClr val="4F81BD"/>
    <a:srgbClr val="FF6969"/>
    <a:srgbClr val="FF5050"/>
    <a:srgbClr val="18757A"/>
    <a:srgbClr val="87132F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 varScale="1">
        <p:scale>
          <a:sx n="96" d="100"/>
          <a:sy n="96" d="100"/>
        </p:scale>
        <p:origin x="-1530" y="-10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3"/>
            <a:ext cx="2946347" cy="493792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8" y="13"/>
            <a:ext cx="2946347" cy="493792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41363"/>
            <a:ext cx="5243513" cy="370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93" tIns="44898" rIns="89793" bIns="44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691040"/>
            <a:ext cx="5439410" cy="4444127"/>
          </a:xfrm>
          <a:prstGeom prst="rect">
            <a:avLst/>
          </a:prstGeom>
        </p:spPr>
        <p:txBody>
          <a:bodyPr vert="horz" lIns="89793" tIns="44898" rIns="89793" bIns="448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80347"/>
            <a:ext cx="2946347" cy="493792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8" y="9380347"/>
            <a:ext cx="2946347" cy="493792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692399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192" y="192761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87128" y="92928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711" y="1617438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595995" y="182031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13,6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15,3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39005" y="148053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9,5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smtClean="0"/>
              <a:t>5,1 </a:t>
            </a:r>
            <a:r>
              <a:rPr lang="ru-RU" sz="105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5,3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11,4%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7861" y="42823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83,9%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395323" y="3207065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720" y="4048475"/>
            <a:ext cx="830622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973946" y="39848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83,8%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11460" y="2410993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8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6%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9936" y="118834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75" y="2290121"/>
            <a:ext cx="652240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231453" y="2122362"/>
            <a:ext cx="84678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60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06340" y="212444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94%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84469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26720" y="32957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4894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986624" y="411460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148871" y="342528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759153" y="217670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16,4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13,8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4,8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9,4</a:t>
            </a:r>
            <a:r>
              <a:rPr lang="ru-RU" sz="1800" dirty="0"/>
              <a:t>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9,2%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86,5%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70,7%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01168" y="48772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539339" y="5206390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697427" y="6238778"/>
            <a:ext cx="643993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565587" y="6216935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168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431672" y="59624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44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19704" y="6539642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311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14712" y="467320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666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10,7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4,3%*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561024" y="6766994"/>
            <a:ext cx="224728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С 01.01.2016 изменена методика расчета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эффективности обеспечения процедур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банкротства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11908" y="468115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**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0156" y="6738933"/>
            <a:ext cx="2224603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1 п/г 2015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1 п/г 2016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1 п/г 2017 года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749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45568</TotalTime>
  <Words>170</Words>
  <Application>Microsoft Office PowerPoint</Application>
  <PresentationFormat>Произвольный</PresentationFormat>
  <Paragraphs>61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Кореньков Сергей Иванович</cp:lastModifiedBy>
  <cp:revision>454</cp:revision>
  <cp:lastPrinted>2017-08-21T08:02:40Z</cp:lastPrinted>
  <dcterms:created xsi:type="dcterms:W3CDTF">2013-03-01T11:19:43Z</dcterms:created>
  <dcterms:modified xsi:type="dcterms:W3CDTF">2017-09-06T11:31:33Z</dcterms:modified>
</cp:coreProperties>
</file>