
<file path=[Content_Types].xml><?xml version="1.0" encoding="utf-8"?>
<Types xmlns="http://schemas.openxmlformats.org/package/2006/content-types">
  <Override PartName="/ppt/diagrams/colors22.xml" ContentType="application/vnd.openxmlformats-officedocument.drawingml.diagramColors+xml"/>
  <Override PartName="/ppt/notesSlides/notesSlide2.xml" ContentType="application/vnd.openxmlformats-officedocument.presentationml.notes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notesSlides/notesSlide7.xml" ContentType="application/vnd.openxmlformats-officedocument.presentationml.notesSlide+xml"/>
  <Override PartName="/ppt/diagrams/data29.xml" ContentType="application/vnd.openxmlformats-officedocument.drawingml.diagramData+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colors28.xml" ContentType="application/vnd.openxmlformats-officedocument.drawingml.diagramColors+xml"/>
  <Override PartName="/ppt/notesSlides/notesSlide8.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11.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notesSlides/notesSlide5.xml" ContentType="application/vnd.openxmlformats-officedocument.presentationml.notesSlide+xml"/>
  <Override PartName="/ppt/diagrams/drawing5.xml" ContentType="application/vnd.ms-office.drawingml.diagramDrawing+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diagrams/drawing28.xml" ContentType="application/vnd.ms-office.drawingml.diagramDrawing+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13.xml" ContentType="application/vnd.ms-office.drawingml.diagramDrawing+xml"/>
  <Override PartName="/ppt/diagrams/drawing24.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notesSlides/notesSlide6.xml" ContentType="application/vnd.openxmlformats-officedocument.presentationml.notesSlide+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8" r:id="rId3"/>
    <p:sldId id="261" r:id="rId4"/>
    <p:sldId id="322" r:id="rId5"/>
    <p:sldId id="263" r:id="rId6"/>
    <p:sldId id="324" r:id="rId7"/>
    <p:sldId id="325" r:id="rId8"/>
    <p:sldId id="326" r:id="rId9"/>
    <p:sldId id="264" r:id="rId10"/>
    <p:sldId id="327" r:id="rId11"/>
    <p:sldId id="265" r:id="rId12"/>
    <p:sldId id="306" r:id="rId13"/>
    <p:sldId id="305" r:id="rId14"/>
    <p:sldId id="309" r:id="rId15"/>
    <p:sldId id="307" r:id="rId16"/>
    <p:sldId id="310" r:id="rId17"/>
    <p:sldId id="311" r:id="rId18"/>
    <p:sldId id="315" r:id="rId19"/>
    <p:sldId id="299" r:id="rId20"/>
    <p:sldId id="316" r:id="rId21"/>
    <p:sldId id="319" r:id="rId22"/>
    <p:sldId id="318" r:id="rId23"/>
    <p:sldId id="317" r:id="rId24"/>
    <p:sldId id="320" r:id="rId25"/>
    <p:sldId id="321" r:id="rId26"/>
    <p:sldId id="323" r:id="rId27"/>
    <p:sldId id="300" r:id="rId28"/>
  </p:sldIdLst>
  <p:sldSz cx="10693400" cy="7561263"/>
  <p:notesSz cx="6808788" cy="9940925"/>
  <p:defaultTextStyle>
    <a:defPPr>
      <a:defRPr lang="ru-RU"/>
    </a:defPPr>
    <a:lvl1pPr marL="0" algn="l" defTabSz="1042990" rtl="0" eaLnBrk="1" latinLnBrk="0" hangingPunct="1">
      <a:defRPr sz="2100" kern="1200">
        <a:solidFill>
          <a:schemeClr val="tx1"/>
        </a:solidFill>
        <a:latin typeface="+mn-lt"/>
        <a:ea typeface="+mn-ea"/>
        <a:cs typeface="+mn-cs"/>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D98"/>
    <a:srgbClr val="005AA9"/>
    <a:srgbClr val="4E81BE"/>
    <a:srgbClr val="FEFDD1"/>
    <a:srgbClr val="8D8C90"/>
    <a:srgbClr val="504F5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024" autoAdjust="0"/>
    <p:restoredTop sz="94660"/>
  </p:normalViewPr>
  <p:slideViewPr>
    <p:cSldViewPr showGuides="1">
      <p:cViewPr>
        <p:scale>
          <a:sx n="100" d="100"/>
          <a:sy n="100" d="100"/>
        </p:scale>
        <p:origin x="24" y="-42"/>
      </p:cViewPr>
      <p:guideLst>
        <p:guide orient="horz" pos="2382"/>
        <p:guide orient="horz" pos="1116"/>
        <p:guide orient="horz" pos="348"/>
        <p:guide orient="horz" pos="4470"/>
        <p:guide pos="3368"/>
        <p:guide pos="828"/>
        <p:guide pos="1824"/>
        <p:guide pos="6011"/>
        <p:guide pos="6456"/>
        <p:guide pos="606"/>
      </p:guideLst>
    </p:cSldViewPr>
  </p:slideViewPr>
  <p:notesTextViewPr>
    <p:cViewPr>
      <p:scale>
        <a:sx n="100" d="100"/>
        <a:sy n="100" d="100"/>
      </p:scale>
      <p:origin x="0" y="0"/>
    </p:cViewPr>
  </p:notesTextViewPr>
  <p:sorterViewPr>
    <p:cViewPr>
      <p:scale>
        <a:sx n="150" d="100"/>
        <a:sy n="150" d="100"/>
      </p:scale>
      <p:origin x="0" y="2857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46361-236D-41B3-9696-64DC57CEEC58}"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ru-RU"/>
        </a:p>
      </dgm:t>
    </dgm:pt>
    <dgm:pt modelId="{72469E14-387F-4E77-B2CF-1B4DCB0531FD}">
      <dgm:prSet/>
      <dgm:spPr/>
      <dgm:t>
        <a:bodyPr/>
        <a:lstStyle/>
        <a:p>
          <a:pPr rtl="0"/>
          <a:r>
            <a:rPr lang="ru-RU" b="1" i="0" dirty="0" smtClean="0"/>
            <a:t>Новая форма налогового контроля, заменяющая традиционные проверки (КНП и ВНП)</a:t>
          </a:r>
          <a:endParaRPr lang="ru-RU" dirty="0"/>
        </a:p>
      </dgm:t>
    </dgm:pt>
    <dgm:pt modelId="{448B6C79-E6FF-4E85-AFC5-784D481C3344}" type="parTrans" cxnId="{04529B8B-0E82-474F-96C1-294D1880FCA5}">
      <dgm:prSet/>
      <dgm:spPr/>
      <dgm:t>
        <a:bodyPr/>
        <a:lstStyle/>
        <a:p>
          <a:endParaRPr lang="ru-RU"/>
        </a:p>
      </dgm:t>
    </dgm:pt>
    <dgm:pt modelId="{3BDEB731-B940-47CE-88AD-8610ADF71948}" type="sibTrans" cxnId="{04529B8B-0E82-474F-96C1-294D1880FCA5}">
      <dgm:prSet/>
      <dgm:spPr/>
      <dgm:t>
        <a:bodyPr/>
        <a:lstStyle/>
        <a:p>
          <a:endParaRPr lang="ru-RU"/>
        </a:p>
      </dgm:t>
    </dgm:pt>
    <dgm:pt modelId="{4F86EED9-1416-4A55-AC18-F976B115CFCF}">
      <dgm:prSet/>
      <dgm:spPr/>
      <dgm:t>
        <a:bodyPr/>
        <a:lstStyle/>
        <a:p>
          <a:pPr algn="just" rtl="0"/>
          <a:r>
            <a:rPr lang="ru-RU" b="1" i="0" dirty="0" smtClean="0"/>
            <a:t>Способы информационного взаимодействия организации с налоговым органом : </a:t>
          </a:r>
        </a:p>
        <a:p>
          <a:pPr algn="just" rtl="0"/>
          <a:r>
            <a:rPr lang="ru-RU" b="1" i="0" dirty="0" smtClean="0"/>
            <a:t>— Аналитическая витрина данных; </a:t>
          </a:r>
        </a:p>
        <a:p>
          <a:pPr algn="just" rtl="0"/>
          <a:r>
            <a:rPr lang="ru-RU" b="1" i="0" dirty="0" smtClean="0"/>
            <a:t>— Доступ в учетную информационную систему; </a:t>
          </a:r>
        </a:p>
        <a:p>
          <a:pPr algn="just" rtl="0"/>
          <a:r>
            <a:rPr lang="ru-RU" b="1" i="0" dirty="0" smtClean="0"/>
            <a:t>— Обмен информацией по ТКС (с 01.01.2024 г. не применяется)</a:t>
          </a:r>
        </a:p>
      </dgm:t>
    </dgm:pt>
    <dgm:pt modelId="{F26FE3C5-DAB0-4956-ABFA-F067CA4CA386}" type="parTrans" cxnId="{E8A6DDAF-A684-4E32-B4F4-41468338AF81}">
      <dgm:prSet/>
      <dgm:spPr/>
      <dgm:t>
        <a:bodyPr/>
        <a:lstStyle/>
        <a:p>
          <a:endParaRPr lang="ru-RU"/>
        </a:p>
      </dgm:t>
    </dgm:pt>
    <dgm:pt modelId="{E252CFD5-7DD8-40C9-9C1B-8FBB621256A8}" type="sibTrans" cxnId="{E8A6DDAF-A684-4E32-B4F4-41468338AF81}">
      <dgm:prSet/>
      <dgm:spPr/>
      <dgm:t>
        <a:bodyPr/>
        <a:lstStyle/>
        <a:p>
          <a:endParaRPr lang="ru-RU"/>
        </a:p>
      </dgm:t>
    </dgm:pt>
    <dgm:pt modelId="{F6359B2C-8FE0-4171-A685-767C05A75598}">
      <dgm:prSet/>
      <dgm:spPr/>
      <dgm:t>
        <a:bodyPr/>
        <a:lstStyle/>
        <a:p>
          <a:pPr algn="just" rtl="0"/>
          <a:r>
            <a:rPr lang="ru-RU" b="1" i="0" dirty="0" smtClean="0"/>
            <a:t>Оперативное согласование позиции по налогообложению планируемых и совершаемых операций с налоговым органом</a:t>
          </a:r>
          <a:r>
            <a:rPr lang="ru-RU" b="0" i="0" dirty="0" smtClean="0"/>
            <a:t>.</a:t>
          </a:r>
          <a:endParaRPr lang="ru-RU" dirty="0"/>
        </a:p>
      </dgm:t>
    </dgm:pt>
    <dgm:pt modelId="{32806AD4-F7D6-44E4-A3E4-F9E3B4EEFD40}" type="parTrans" cxnId="{12C9FE3B-50B6-4352-941C-73BADA6FCB6F}">
      <dgm:prSet/>
      <dgm:spPr/>
      <dgm:t>
        <a:bodyPr/>
        <a:lstStyle/>
        <a:p>
          <a:endParaRPr lang="ru-RU"/>
        </a:p>
      </dgm:t>
    </dgm:pt>
    <dgm:pt modelId="{E9CB8A73-3E6B-48FB-AD86-D3128AD5C7B6}" type="sibTrans" cxnId="{12C9FE3B-50B6-4352-941C-73BADA6FCB6F}">
      <dgm:prSet/>
      <dgm:spPr/>
      <dgm:t>
        <a:bodyPr/>
        <a:lstStyle/>
        <a:p>
          <a:endParaRPr lang="ru-RU"/>
        </a:p>
      </dgm:t>
    </dgm:pt>
    <dgm:pt modelId="{4A5852D2-4BFF-418D-8807-ED11E923F53F}" type="pres">
      <dgm:prSet presAssocID="{89846361-236D-41B3-9696-64DC57CEEC58}" presName="linear" presStyleCnt="0">
        <dgm:presLayoutVars>
          <dgm:animLvl val="lvl"/>
          <dgm:resizeHandles val="exact"/>
        </dgm:presLayoutVars>
      </dgm:prSet>
      <dgm:spPr/>
      <dgm:t>
        <a:bodyPr/>
        <a:lstStyle/>
        <a:p>
          <a:endParaRPr lang="ru-RU"/>
        </a:p>
      </dgm:t>
    </dgm:pt>
    <dgm:pt modelId="{79AACA1B-2936-472E-ABC1-412009121F39}" type="pres">
      <dgm:prSet presAssocID="{72469E14-387F-4E77-B2CF-1B4DCB0531FD}" presName="parentText" presStyleLbl="node1" presStyleIdx="0" presStyleCnt="3">
        <dgm:presLayoutVars>
          <dgm:chMax val="0"/>
          <dgm:bulletEnabled val="1"/>
        </dgm:presLayoutVars>
      </dgm:prSet>
      <dgm:spPr/>
      <dgm:t>
        <a:bodyPr/>
        <a:lstStyle/>
        <a:p>
          <a:endParaRPr lang="ru-RU"/>
        </a:p>
      </dgm:t>
    </dgm:pt>
    <dgm:pt modelId="{94F25E28-7E91-44CE-B109-003948C393F9}" type="pres">
      <dgm:prSet presAssocID="{3BDEB731-B940-47CE-88AD-8610ADF71948}" presName="spacer" presStyleCnt="0"/>
      <dgm:spPr/>
    </dgm:pt>
    <dgm:pt modelId="{7039CFAF-396F-4254-9951-81ADDE4C91BB}" type="pres">
      <dgm:prSet presAssocID="{4F86EED9-1416-4A55-AC18-F976B115CFCF}" presName="parentText" presStyleLbl="node1" presStyleIdx="1" presStyleCnt="3">
        <dgm:presLayoutVars>
          <dgm:chMax val="0"/>
          <dgm:bulletEnabled val="1"/>
        </dgm:presLayoutVars>
      </dgm:prSet>
      <dgm:spPr/>
      <dgm:t>
        <a:bodyPr/>
        <a:lstStyle/>
        <a:p>
          <a:endParaRPr lang="ru-RU"/>
        </a:p>
      </dgm:t>
    </dgm:pt>
    <dgm:pt modelId="{09E7E2E5-0FF5-47DD-AFAD-83BCA0E6DCCF}" type="pres">
      <dgm:prSet presAssocID="{E252CFD5-7DD8-40C9-9C1B-8FBB621256A8}" presName="spacer" presStyleCnt="0"/>
      <dgm:spPr/>
    </dgm:pt>
    <dgm:pt modelId="{476D29A8-FFFC-4180-AF77-9FE368677D26}" type="pres">
      <dgm:prSet presAssocID="{F6359B2C-8FE0-4171-A685-767C05A75598}" presName="parentText" presStyleLbl="node1" presStyleIdx="2" presStyleCnt="3">
        <dgm:presLayoutVars>
          <dgm:chMax val="0"/>
          <dgm:bulletEnabled val="1"/>
        </dgm:presLayoutVars>
      </dgm:prSet>
      <dgm:spPr/>
      <dgm:t>
        <a:bodyPr/>
        <a:lstStyle/>
        <a:p>
          <a:endParaRPr lang="ru-RU"/>
        </a:p>
      </dgm:t>
    </dgm:pt>
  </dgm:ptLst>
  <dgm:cxnLst>
    <dgm:cxn modelId="{04529B8B-0E82-474F-96C1-294D1880FCA5}" srcId="{89846361-236D-41B3-9696-64DC57CEEC58}" destId="{72469E14-387F-4E77-B2CF-1B4DCB0531FD}" srcOrd="0" destOrd="0" parTransId="{448B6C79-E6FF-4E85-AFC5-784D481C3344}" sibTransId="{3BDEB731-B940-47CE-88AD-8610ADF71948}"/>
    <dgm:cxn modelId="{F39D3C6F-5630-4570-B0C9-827D3C0CA0FE}" type="presOf" srcId="{F6359B2C-8FE0-4171-A685-767C05A75598}" destId="{476D29A8-FFFC-4180-AF77-9FE368677D26}" srcOrd="0" destOrd="0" presId="urn:microsoft.com/office/officeart/2005/8/layout/vList2"/>
    <dgm:cxn modelId="{50BEEA25-87E3-415E-83F4-E5AD8A71E687}" type="presOf" srcId="{89846361-236D-41B3-9696-64DC57CEEC58}" destId="{4A5852D2-4BFF-418D-8807-ED11E923F53F}" srcOrd="0" destOrd="0" presId="urn:microsoft.com/office/officeart/2005/8/layout/vList2"/>
    <dgm:cxn modelId="{5DA2009E-2E9A-41B3-960F-402800FDF730}" type="presOf" srcId="{72469E14-387F-4E77-B2CF-1B4DCB0531FD}" destId="{79AACA1B-2936-472E-ABC1-412009121F39}" srcOrd="0" destOrd="0" presId="urn:microsoft.com/office/officeart/2005/8/layout/vList2"/>
    <dgm:cxn modelId="{12C9FE3B-50B6-4352-941C-73BADA6FCB6F}" srcId="{89846361-236D-41B3-9696-64DC57CEEC58}" destId="{F6359B2C-8FE0-4171-A685-767C05A75598}" srcOrd="2" destOrd="0" parTransId="{32806AD4-F7D6-44E4-A3E4-F9E3B4EEFD40}" sibTransId="{E9CB8A73-3E6B-48FB-AD86-D3128AD5C7B6}"/>
    <dgm:cxn modelId="{E8A6DDAF-A684-4E32-B4F4-41468338AF81}" srcId="{89846361-236D-41B3-9696-64DC57CEEC58}" destId="{4F86EED9-1416-4A55-AC18-F976B115CFCF}" srcOrd="1" destOrd="0" parTransId="{F26FE3C5-DAB0-4956-ABFA-F067CA4CA386}" sibTransId="{E252CFD5-7DD8-40C9-9C1B-8FBB621256A8}"/>
    <dgm:cxn modelId="{F10AED8D-DFF1-4420-A11D-28902BC9E401}" type="presOf" srcId="{4F86EED9-1416-4A55-AC18-F976B115CFCF}" destId="{7039CFAF-396F-4254-9951-81ADDE4C91BB}" srcOrd="0" destOrd="0" presId="urn:microsoft.com/office/officeart/2005/8/layout/vList2"/>
    <dgm:cxn modelId="{95603930-C649-4240-8044-ABEC0D369DEC}" type="presParOf" srcId="{4A5852D2-4BFF-418D-8807-ED11E923F53F}" destId="{79AACA1B-2936-472E-ABC1-412009121F39}" srcOrd="0" destOrd="0" presId="urn:microsoft.com/office/officeart/2005/8/layout/vList2"/>
    <dgm:cxn modelId="{D9C0ED98-4F98-4F46-96FD-53DC6AD6D109}" type="presParOf" srcId="{4A5852D2-4BFF-418D-8807-ED11E923F53F}" destId="{94F25E28-7E91-44CE-B109-003948C393F9}" srcOrd="1" destOrd="0" presId="urn:microsoft.com/office/officeart/2005/8/layout/vList2"/>
    <dgm:cxn modelId="{DB399F30-41FA-4036-8FAE-C30E373E26F1}" type="presParOf" srcId="{4A5852D2-4BFF-418D-8807-ED11E923F53F}" destId="{7039CFAF-396F-4254-9951-81ADDE4C91BB}" srcOrd="2" destOrd="0" presId="urn:microsoft.com/office/officeart/2005/8/layout/vList2"/>
    <dgm:cxn modelId="{4E2E9D58-95B2-4F4E-946F-1FA9D1412581}" type="presParOf" srcId="{4A5852D2-4BFF-418D-8807-ED11E923F53F}" destId="{09E7E2E5-0FF5-47DD-AFAD-83BCA0E6DCCF}" srcOrd="3" destOrd="0" presId="urn:microsoft.com/office/officeart/2005/8/layout/vList2"/>
    <dgm:cxn modelId="{479AFE4F-CBAD-4CD0-99E0-0B9D164A80DB}" type="presParOf" srcId="{4A5852D2-4BFF-418D-8807-ED11E923F53F}" destId="{476D29A8-FFFC-4180-AF77-9FE368677D26}"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A81DBD-8894-45F6-8FC5-D0513C710B2C}" type="doc">
      <dgm:prSet loTypeId="urn:microsoft.com/office/officeart/2005/8/layout/process1" loCatId="process" qsTypeId="urn:microsoft.com/office/officeart/2005/8/quickstyle/simple1" qsCatId="simple" csTypeId="urn:microsoft.com/office/officeart/2005/8/colors/accent1_2" csCatId="accent1" phldr="0"/>
      <dgm:spPr/>
    </dgm:pt>
    <dgm:pt modelId="{483A7A21-8C83-4F92-A680-91283ACAAF5F}" type="pres">
      <dgm:prSet presAssocID="{73A81DBD-8894-45F6-8FC5-D0513C710B2C}" presName="Name0" presStyleCnt="0">
        <dgm:presLayoutVars>
          <dgm:dir/>
          <dgm:resizeHandles val="exact"/>
        </dgm:presLayoutVars>
      </dgm:prSet>
      <dgm:spPr/>
    </dgm:pt>
  </dgm:ptLst>
  <dgm:cxnLst>
    <dgm:cxn modelId="{749A800D-FAFC-4312-B272-3D1F3B15C9C5}" type="presOf" srcId="{73A81DBD-8894-45F6-8FC5-D0513C710B2C}" destId="{483A7A21-8C83-4F92-A680-91283ACAAF5F}" srcOrd="0"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2" loCatId="process" qsTypeId="urn:microsoft.com/office/officeart/2005/8/quickstyle/3d2" qsCatId="3D" csTypeId="urn:microsoft.com/office/officeart/2005/8/colors/accent1_2" csCatId="accent1" phldr="1"/>
      <dgm:spPr/>
    </dgm:pt>
    <dgm:pt modelId="{512EB3D1-46CD-4BA0-860B-4AB91C45850F}">
      <dgm:prSet phldrT="[Текст]" custT="1"/>
      <dgm:spPr/>
      <dgm:t>
        <a:bodyPr/>
        <a:lstStyle/>
        <a:p>
          <a:pPr algn="just"/>
          <a:r>
            <a:rPr lang="ru-RU" sz="2200" b="1" dirty="0" smtClean="0">
              <a:latin typeface="+mj-lt"/>
            </a:rPr>
            <a:t>1) НД позднее 1 июля года, следующего за периодом, за который проводится НМ;</a:t>
          </a:r>
        </a:p>
        <a:p>
          <a:pPr algn="just"/>
          <a:r>
            <a:rPr lang="ru-RU" sz="2200" b="1" dirty="0" smtClean="0">
              <a:latin typeface="+mj-lt"/>
            </a:rPr>
            <a:t>2) НД по НДС и акцизу с суммой налога к возмещению;</a:t>
          </a:r>
        </a:p>
        <a:p>
          <a:pPr algn="just"/>
          <a:r>
            <a:rPr lang="ru-RU" sz="2200" b="1" dirty="0" smtClean="0">
              <a:latin typeface="+mj-lt"/>
            </a:rPr>
            <a:t>3) УНД, в которой уменьшена сумма налога, или увеличен убыток по сравнению с ранее представленной НД;</a:t>
          </a:r>
        </a:p>
        <a:p>
          <a:pPr algn="just"/>
          <a:r>
            <a:rPr lang="ru-RU" sz="2200" b="1" dirty="0" smtClean="0">
              <a:latin typeface="+mj-lt"/>
            </a:rPr>
            <a:t>4)досрочное прекращение НМ.</a:t>
          </a:r>
          <a:endParaRPr lang="ru-RU" sz="2200" b="1" dirty="0">
            <a:latin typeface="+mj-lt"/>
          </a:endParaRPr>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dgm:spPr/>
      <dgm:t>
        <a:bodyPr/>
        <a:lstStyle/>
        <a:p>
          <a:r>
            <a:rPr lang="ru-RU" b="1" dirty="0" smtClean="0">
              <a:latin typeface="+mj-lt"/>
            </a:rPr>
            <a:t>Представление НД или УНД за налоговый период года, за который проводится или проведен НМ, и досрочное прекращение НМ менее чем через три месяца со дня представления такой НД</a:t>
          </a:r>
          <a:endParaRPr lang="ru-RU" b="1" dirty="0">
            <a:latin typeface="+mj-lt"/>
          </a:endParaRPr>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168FA78D-9085-4D22-9B04-4DE2D5FFEF78}" type="pres">
      <dgm:prSet presAssocID="{6F77DBA3-F935-46DB-B8E1-491136C9C8D9}" presName="linearFlow" presStyleCnt="0">
        <dgm:presLayoutVars>
          <dgm:resizeHandles val="exact"/>
        </dgm:presLayoutVars>
      </dgm:prSet>
      <dgm:spPr/>
    </dgm:pt>
    <dgm:pt modelId="{72506F44-4827-4D87-966A-54CE2E4AEC8D}" type="pres">
      <dgm:prSet presAssocID="{512EB3D1-46CD-4BA0-860B-4AB91C45850F}" presName="node" presStyleLbl="node1" presStyleIdx="0" presStyleCnt="2">
        <dgm:presLayoutVars>
          <dgm:bulletEnabled val="1"/>
        </dgm:presLayoutVars>
      </dgm:prSet>
      <dgm:spPr/>
      <dgm:t>
        <a:bodyPr/>
        <a:lstStyle/>
        <a:p>
          <a:endParaRPr lang="ru-RU"/>
        </a:p>
      </dgm:t>
    </dgm:pt>
    <dgm:pt modelId="{38D73EF2-F54F-4D3D-A4A1-C930823FBDCA}" type="pres">
      <dgm:prSet presAssocID="{A2237EC9-A63A-4D37-881C-F3515F0990CA}" presName="sibTrans" presStyleLbl="sibTrans2D1" presStyleIdx="0" presStyleCnt="1"/>
      <dgm:spPr/>
      <dgm:t>
        <a:bodyPr/>
        <a:lstStyle/>
        <a:p>
          <a:endParaRPr lang="ru-RU"/>
        </a:p>
      </dgm:t>
    </dgm:pt>
    <dgm:pt modelId="{6414B4AA-25BC-400C-9979-88D95DD1EE12}" type="pres">
      <dgm:prSet presAssocID="{A2237EC9-A63A-4D37-881C-F3515F0990CA}" presName="connectorText" presStyleLbl="sibTrans2D1" presStyleIdx="0" presStyleCnt="1"/>
      <dgm:spPr/>
      <dgm:t>
        <a:bodyPr/>
        <a:lstStyle/>
        <a:p>
          <a:endParaRPr lang="ru-RU"/>
        </a:p>
      </dgm:t>
    </dgm:pt>
    <dgm:pt modelId="{B7A19ACC-EE0E-452A-878F-E3628D606DD5}" type="pres">
      <dgm:prSet presAssocID="{C1329E96-B0D1-4B99-B409-E4737D86F548}" presName="node" presStyleLbl="node1" presStyleIdx="1" presStyleCnt="2">
        <dgm:presLayoutVars>
          <dgm:bulletEnabled val="1"/>
        </dgm:presLayoutVars>
      </dgm:prSet>
      <dgm:spPr/>
      <dgm:t>
        <a:bodyPr/>
        <a:lstStyle/>
        <a:p>
          <a:endParaRPr lang="ru-RU"/>
        </a:p>
      </dgm:t>
    </dgm:pt>
  </dgm:ptLst>
  <dgm:cxnLst>
    <dgm:cxn modelId="{7BAD84C8-2328-4C59-AE2E-279403E7A113}" srcId="{6F77DBA3-F935-46DB-B8E1-491136C9C8D9}" destId="{512EB3D1-46CD-4BA0-860B-4AB91C45850F}" srcOrd="0" destOrd="0" parTransId="{8E38BDB3-E4A0-466A-B1F5-1AA5E97C8C38}" sibTransId="{A2237EC9-A63A-4D37-881C-F3515F0990CA}"/>
    <dgm:cxn modelId="{5B3B6447-25B2-431C-8040-34F7A28CD43D}" srcId="{6F77DBA3-F935-46DB-B8E1-491136C9C8D9}" destId="{C1329E96-B0D1-4B99-B409-E4737D86F548}" srcOrd="1" destOrd="0" parTransId="{D2B04A56-F14E-4F30-9387-9E41B3D2F32B}" sibTransId="{A15E0648-97AC-42E1-A191-6B8B9E2ED817}"/>
    <dgm:cxn modelId="{92242CFA-8961-4AFD-9870-3A9FA963889D}" type="presOf" srcId="{C1329E96-B0D1-4B99-B409-E4737D86F548}" destId="{B7A19ACC-EE0E-452A-878F-E3628D606DD5}" srcOrd="0" destOrd="0" presId="urn:microsoft.com/office/officeart/2005/8/layout/process2"/>
    <dgm:cxn modelId="{E4E989AD-1B08-436A-A61E-CBB3F35B669F}" type="presOf" srcId="{512EB3D1-46CD-4BA0-860B-4AB91C45850F}" destId="{72506F44-4827-4D87-966A-54CE2E4AEC8D}" srcOrd="0" destOrd="0" presId="urn:microsoft.com/office/officeart/2005/8/layout/process2"/>
    <dgm:cxn modelId="{8360B5EE-FAAE-41C3-889F-258810D3BD74}" type="presOf" srcId="{A2237EC9-A63A-4D37-881C-F3515F0990CA}" destId="{6414B4AA-25BC-400C-9979-88D95DD1EE12}" srcOrd="1" destOrd="0" presId="urn:microsoft.com/office/officeart/2005/8/layout/process2"/>
    <dgm:cxn modelId="{D9C91CD6-00E1-4FFC-B1B8-68C6537CEC47}" type="presOf" srcId="{6F77DBA3-F935-46DB-B8E1-491136C9C8D9}" destId="{168FA78D-9085-4D22-9B04-4DE2D5FFEF78}" srcOrd="0" destOrd="0" presId="urn:microsoft.com/office/officeart/2005/8/layout/process2"/>
    <dgm:cxn modelId="{07F58349-A62C-4DAA-A944-21BAFBD6A3F4}" type="presOf" srcId="{A2237EC9-A63A-4D37-881C-F3515F0990CA}" destId="{38D73EF2-F54F-4D3D-A4A1-C930823FBDCA}" srcOrd="0" destOrd="0" presId="urn:microsoft.com/office/officeart/2005/8/layout/process2"/>
    <dgm:cxn modelId="{4ABDA8F3-FA73-4F2C-B25D-759EACCB97B6}" type="presParOf" srcId="{168FA78D-9085-4D22-9B04-4DE2D5FFEF78}" destId="{72506F44-4827-4D87-966A-54CE2E4AEC8D}" srcOrd="0" destOrd="0" presId="urn:microsoft.com/office/officeart/2005/8/layout/process2"/>
    <dgm:cxn modelId="{B948E124-C296-4BF5-803A-DB496603FE37}" type="presParOf" srcId="{168FA78D-9085-4D22-9B04-4DE2D5FFEF78}" destId="{38D73EF2-F54F-4D3D-A4A1-C930823FBDCA}" srcOrd="1" destOrd="0" presId="urn:microsoft.com/office/officeart/2005/8/layout/process2"/>
    <dgm:cxn modelId="{770F9FF7-F15A-4A05-813F-A72C2455F73C}" type="presParOf" srcId="{38D73EF2-F54F-4D3D-A4A1-C930823FBDCA}" destId="{6414B4AA-25BC-400C-9979-88D95DD1EE12}" srcOrd="0" destOrd="0" presId="urn:microsoft.com/office/officeart/2005/8/layout/process2"/>
    <dgm:cxn modelId="{1DE0FDED-297D-4D7F-B3A8-AF7E7155892F}" type="presParOf" srcId="{168FA78D-9085-4D22-9B04-4DE2D5FFEF78}" destId="{B7A19ACC-EE0E-452A-878F-E3628D606DD5}" srcOrd="2" destOrd="0" presId="urn:microsoft.com/office/officeart/2005/8/layout/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15B0359D-D053-4DF3-BB22-93F8C88100A8}" type="presOf" srcId="{6F77DBA3-F935-46DB-B8E1-491136C9C8D9}" destId="{02846222-735B-4BF9-8140-E438E4C7E455}" srcOrd="0"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332031-6437-4F42-B804-CC77674506BF}" type="doc">
      <dgm:prSet loTypeId="urn:microsoft.com/office/officeart/2005/8/layout/hierarchy2" loCatId="hierarchy" qsTypeId="urn:microsoft.com/office/officeart/2005/8/quickstyle/3d2" qsCatId="3D" csTypeId="urn:microsoft.com/office/officeart/2005/8/colors/accent1_2" csCatId="accent1" phldr="1"/>
      <dgm:spPr/>
      <dgm:t>
        <a:bodyPr/>
        <a:lstStyle/>
        <a:p>
          <a:endParaRPr lang="ru-RU"/>
        </a:p>
      </dgm:t>
    </dgm:pt>
    <dgm:pt modelId="{05682140-5184-4595-8070-C01A261C409D}">
      <dgm:prSet phldrT="[Текст]" custT="1"/>
      <dgm:spPr/>
      <dgm:t>
        <a:bodyPr/>
        <a:lstStyle/>
        <a:p>
          <a:r>
            <a:rPr lang="ru-RU" sz="2200" dirty="0" smtClean="0"/>
            <a:t>Решение о продлении срока проведения НМ (принимается до 1 октября года, следующего за годом, за который проводится НМ)</a:t>
          </a:r>
          <a:endParaRPr lang="ru-RU" sz="2200" dirty="0"/>
        </a:p>
      </dgm:t>
    </dgm:pt>
    <dgm:pt modelId="{FB909D57-C963-403D-9E73-D903469B5F42}" type="parTrans" cxnId="{4AE0A0ED-98E2-4556-A90F-F73B927A1423}">
      <dgm:prSet/>
      <dgm:spPr/>
      <dgm:t>
        <a:bodyPr/>
        <a:lstStyle/>
        <a:p>
          <a:endParaRPr lang="ru-RU"/>
        </a:p>
      </dgm:t>
    </dgm:pt>
    <dgm:pt modelId="{0C61BA8A-CDFE-48DF-9C30-DA6DE43D7A72}" type="sibTrans" cxnId="{4AE0A0ED-98E2-4556-A90F-F73B927A1423}">
      <dgm:prSet/>
      <dgm:spPr/>
      <dgm:t>
        <a:bodyPr/>
        <a:lstStyle/>
        <a:p>
          <a:endParaRPr lang="ru-RU"/>
        </a:p>
      </dgm:t>
    </dgm:pt>
    <dgm:pt modelId="{E004CA73-0BB2-46E4-AD73-E735830D841C}">
      <dgm:prSet phldrT="[Текст]" custT="1"/>
      <dgm:spPr/>
      <dgm:t>
        <a:bodyPr/>
        <a:lstStyle/>
        <a:p>
          <a:r>
            <a:rPr lang="ru-RU" sz="2100" b="1" u="sng" dirty="0" smtClean="0"/>
            <a:t>Не более чем на 3 мес. </a:t>
          </a:r>
          <a:r>
            <a:rPr lang="ru-RU" sz="2100" dirty="0" smtClean="0">
              <a:latin typeface="Times New Roman"/>
              <a:cs typeface="Times New Roman"/>
            </a:rPr>
            <a:t>→ представление в кал. году, за который НМ не проводится, УНД менее чем за 3 месяца до окончания срока проведения НМ</a:t>
          </a:r>
          <a:endParaRPr lang="ru-RU" sz="2100" dirty="0">
            <a:latin typeface="Times New Roman"/>
            <a:cs typeface="Times New Roman"/>
          </a:endParaRPr>
        </a:p>
      </dgm:t>
    </dgm:pt>
    <dgm:pt modelId="{F6904269-B18C-4197-AFDD-F75DB0D4BB26}" type="parTrans" cxnId="{39EAFE85-CEC1-471A-B3BC-4665062D53C8}">
      <dgm:prSet/>
      <dgm:spPr/>
      <dgm:t>
        <a:bodyPr/>
        <a:lstStyle/>
        <a:p>
          <a:endParaRPr lang="ru-RU"/>
        </a:p>
      </dgm:t>
    </dgm:pt>
    <dgm:pt modelId="{9F2771AA-5A56-4066-841A-947444DB33A0}" type="sibTrans" cxnId="{39EAFE85-CEC1-471A-B3BC-4665062D53C8}">
      <dgm:prSet/>
      <dgm:spPr/>
      <dgm:t>
        <a:bodyPr/>
        <a:lstStyle/>
        <a:p>
          <a:endParaRPr lang="ru-RU"/>
        </a:p>
      </dgm:t>
    </dgm:pt>
    <dgm:pt modelId="{8DC566B3-FEA2-416C-AD9B-7BAF208152D9}">
      <dgm:prSet phldrT="[Текст]" custT="1"/>
      <dgm:spPr/>
      <dgm:t>
        <a:bodyPr/>
        <a:lstStyle/>
        <a:p>
          <a:r>
            <a:rPr lang="ru-RU" sz="2000" b="1" u="sng" dirty="0" smtClean="0"/>
            <a:t>Не более чем на 6 мес</a:t>
          </a:r>
          <a:r>
            <a:rPr lang="ru-RU" sz="2000" dirty="0" smtClean="0"/>
            <a:t>.      </a:t>
          </a:r>
          <a:r>
            <a:rPr lang="ru-RU" sz="2000" dirty="0" smtClean="0">
              <a:latin typeface="Times New Roman"/>
              <a:cs typeface="Times New Roman"/>
            </a:rPr>
            <a:t>→ представление в кал. году, за который НМ не проводится, УНД с возмещением менее чем за 6 месяцев до окончания срока проведения НМ</a:t>
          </a:r>
          <a:endParaRPr lang="ru-RU" sz="2000" dirty="0"/>
        </a:p>
      </dgm:t>
    </dgm:pt>
    <dgm:pt modelId="{4A9A6739-50BC-4DA3-AF5F-B0C5F57DF19F}" type="parTrans" cxnId="{DE268B37-F614-4B37-B255-8FB4F3655033}">
      <dgm:prSet/>
      <dgm:spPr/>
      <dgm:t>
        <a:bodyPr/>
        <a:lstStyle/>
        <a:p>
          <a:endParaRPr lang="ru-RU"/>
        </a:p>
      </dgm:t>
    </dgm:pt>
    <dgm:pt modelId="{AD140732-BFD9-4AEF-AE3E-5F63EF00F784}" type="sibTrans" cxnId="{DE268B37-F614-4B37-B255-8FB4F3655033}">
      <dgm:prSet/>
      <dgm:spPr/>
      <dgm:t>
        <a:bodyPr/>
        <a:lstStyle/>
        <a:p>
          <a:endParaRPr lang="ru-RU"/>
        </a:p>
      </dgm:t>
    </dgm:pt>
    <dgm:pt modelId="{3B8D133A-8923-4757-A407-37DDC11A9D60}" type="pres">
      <dgm:prSet presAssocID="{10332031-6437-4F42-B804-CC77674506BF}" presName="diagram" presStyleCnt="0">
        <dgm:presLayoutVars>
          <dgm:chPref val="1"/>
          <dgm:dir/>
          <dgm:animOne val="branch"/>
          <dgm:animLvl val="lvl"/>
          <dgm:resizeHandles val="exact"/>
        </dgm:presLayoutVars>
      </dgm:prSet>
      <dgm:spPr/>
      <dgm:t>
        <a:bodyPr/>
        <a:lstStyle/>
        <a:p>
          <a:endParaRPr lang="ru-RU"/>
        </a:p>
      </dgm:t>
    </dgm:pt>
    <dgm:pt modelId="{F162AE6D-4948-4C90-BD9B-A77D75A0B95D}" type="pres">
      <dgm:prSet presAssocID="{05682140-5184-4595-8070-C01A261C409D}" presName="root1" presStyleCnt="0"/>
      <dgm:spPr/>
      <dgm:t>
        <a:bodyPr/>
        <a:lstStyle/>
        <a:p>
          <a:endParaRPr lang="ru-RU"/>
        </a:p>
      </dgm:t>
    </dgm:pt>
    <dgm:pt modelId="{256914A7-22D0-4886-953E-B19A028FCBE7}" type="pres">
      <dgm:prSet presAssocID="{05682140-5184-4595-8070-C01A261C409D}" presName="LevelOneTextNode" presStyleLbl="node0" presStyleIdx="0" presStyleCnt="1" custScaleY="184239" custLinFactNeighborX="-1328" custLinFactNeighborY="-14649">
        <dgm:presLayoutVars>
          <dgm:chPref val="3"/>
        </dgm:presLayoutVars>
      </dgm:prSet>
      <dgm:spPr/>
      <dgm:t>
        <a:bodyPr/>
        <a:lstStyle/>
        <a:p>
          <a:endParaRPr lang="ru-RU"/>
        </a:p>
      </dgm:t>
    </dgm:pt>
    <dgm:pt modelId="{B4EDEE94-91F3-4AFE-878F-64A5AC798B2C}" type="pres">
      <dgm:prSet presAssocID="{05682140-5184-4595-8070-C01A261C409D}" presName="level2hierChild" presStyleCnt="0"/>
      <dgm:spPr/>
      <dgm:t>
        <a:bodyPr/>
        <a:lstStyle/>
        <a:p>
          <a:endParaRPr lang="ru-RU"/>
        </a:p>
      </dgm:t>
    </dgm:pt>
    <dgm:pt modelId="{432171F2-1B60-4EAB-BC01-8B0E4CEE8E32}" type="pres">
      <dgm:prSet presAssocID="{F6904269-B18C-4197-AFDD-F75DB0D4BB26}" presName="conn2-1" presStyleLbl="parChTrans1D2" presStyleIdx="0" presStyleCnt="2"/>
      <dgm:spPr/>
      <dgm:t>
        <a:bodyPr/>
        <a:lstStyle/>
        <a:p>
          <a:endParaRPr lang="ru-RU"/>
        </a:p>
      </dgm:t>
    </dgm:pt>
    <dgm:pt modelId="{E8BAADD8-EEF7-424A-8D8E-060006D7F0F4}" type="pres">
      <dgm:prSet presAssocID="{F6904269-B18C-4197-AFDD-F75DB0D4BB26}" presName="connTx" presStyleLbl="parChTrans1D2" presStyleIdx="0" presStyleCnt="2"/>
      <dgm:spPr/>
      <dgm:t>
        <a:bodyPr/>
        <a:lstStyle/>
        <a:p>
          <a:endParaRPr lang="ru-RU"/>
        </a:p>
      </dgm:t>
    </dgm:pt>
    <dgm:pt modelId="{DA18CD7B-0263-4CF2-B859-CFC98DE92A7E}" type="pres">
      <dgm:prSet presAssocID="{E004CA73-0BB2-46E4-AD73-E735830D841C}" presName="root2" presStyleCnt="0"/>
      <dgm:spPr/>
      <dgm:t>
        <a:bodyPr/>
        <a:lstStyle/>
        <a:p>
          <a:endParaRPr lang="ru-RU"/>
        </a:p>
      </dgm:t>
    </dgm:pt>
    <dgm:pt modelId="{DE4E75B4-014F-4441-B285-E4FC1F66A688}" type="pres">
      <dgm:prSet presAssocID="{E004CA73-0BB2-46E4-AD73-E735830D841C}" presName="LevelTwoTextNode" presStyleLbl="node2" presStyleIdx="0" presStyleCnt="2" custScaleX="110601" custScaleY="145012" custLinFactNeighborX="-587" custLinFactNeighborY="-17962">
        <dgm:presLayoutVars>
          <dgm:chPref val="3"/>
        </dgm:presLayoutVars>
      </dgm:prSet>
      <dgm:spPr/>
      <dgm:t>
        <a:bodyPr/>
        <a:lstStyle/>
        <a:p>
          <a:endParaRPr lang="ru-RU"/>
        </a:p>
      </dgm:t>
    </dgm:pt>
    <dgm:pt modelId="{35968673-2E1F-4565-AC55-8AB9B26438FF}" type="pres">
      <dgm:prSet presAssocID="{E004CA73-0BB2-46E4-AD73-E735830D841C}" presName="level3hierChild" presStyleCnt="0"/>
      <dgm:spPr/>
      <dgm:t>
        <a:bodyPr/>
        <a:lstStyle/>
        <a:p>
          <a:endParaRPr lang="ru-RU"/>
        </a:p>
      </dgm:t>
    </dgm:pt>
    <dgm:pt modelId="{E2715E95-EEAD-4587-A60A-C2CFC120E198}" type="pres">
      <dgm:prSet presAssocID="{4A9A6739-50BC-4DA3-AF5F-B0C5F57DF19F}" presName="conn2-1" presStyleLbl="parChTrans1D2" presStyleIdx="1" presStyleCnt="2"/>
      <dgm:spPr/>
      <dgm:t>
        <a:bodyPr/>
        <a:lstStyle/>
        <a:p>
          <a:endParaRPr lang="ru-RU"/>
        </a:p>
      </dgm:t>
    </dgm:pt>
    <dgm:pt modelId="{18739EB4-4D33-460E-99CA-10DBF2D2D214}" type="pres">
      <dgm:prSet presAssocID="{4A9A6739-50BC-4DA3-AF5F-B0C5F57DF19F}" presName="connTx" presStyleLbl="parChTrans1D2" presStyleIdx="1" presStyleCnt="2"/>
      <dgm:spPr/>
      <dgm:t>
        <a:bodyPr/>
        <a:lstStyle/>
        <a:p>
          <a:endParaRPr lang="ru-RU"/>
        </a:p>
      </dgm:t>
    </dgm:pt>
    <dgm:pt modelId="{0C31DD1F-66AB-49B8-B47E-F7F5F1CF5059}" type="pres">
      <dgm:prSet presAssocID="{8DC566B3-FEA2-416C-AD9B-7BAF208152D9}" presName="root2" presStyleCnt="0"/>
      <dgm:spPr/>
      <dgm:t>
        <a:bodyPr/>
        <a:lstStyle/>
        <a:p>
          <a:endParaRPr lang="ru-RU"/>
        </a:p>
      </dgm:t>
    </dgm:pt>
    <dgm:pt modelId="{F61C2192-7816-4A56-BF13-839FFBFF6002}" type="pres">
      <dgm:prSet presAssocID="{8DC566B3-FEA2-416C-AD9B-7BAF208152D9}" presName="LevelTwoTextNode" presStyleLbl="node2" presStyleIdx="1" presStyleCnt="2" custScaleX="117660" custScaleY="151161" custLinFactNeighborX="-587" custLinFactNeighborY="10134">
        <dgm:presLayoutVars>
          <dgm:chPref val="3"/>
        </dgm:presLayoutVars>
      </dgm:prSet>
      <dgm:spPr/>
      <dgm:t>
        <a:bodyPr/>
        <a:lstStyle/>
        <a:p>
          <a:endParaRPr lang="ru-RU"/>
        </a:p>
      </dgm:t>
    </dgm:pt>
    <dgm:pt modelId="{47FD3286-808D-4C71-8D4A-197A60A98BBD}" type="pres">
      <dgm:prSet presAssocID="{8DC566B3-FEA2-416C-AD9B-7BAF208152D9}" presName="level3hierChild" presStyleCnt="0"/>
      <dgm:spPr/>
      <dgm:t>
        <a:bodyPr/>
        <a:lstStyle/>
        <a:p>
          <a:endParaRPr lang="ru-RU"/>
        </a:p>
      </dgm:t>
    </dgm:pt>
  </dgm:ptLst>
  <dgm:cxnLst>
    <dgm:cxn modelId="{DE268B37-F614-4B37-B255-8FB4F3655033}" srcId="{05682140-5184-4595-8070-C01A261C409D}" destId="{8DC566B3-FEA2-416C-AD9B-7BAF208152D9}" srcOrd="1" destOrd="0" parTransId="{4A9A6739-50BC-4DA3-AF5F-B0C5F57DF19F}" sibTransId="{AD140732-BFD9-4AEF-AE3E-5F63EF00F784}"/>
    <dgm:cxn modelId="{73686BC6-9079-4031-BC5D-2329756AFD32}" type="presOf" srcId="{10332031-6437-4F42-B804-CC77674506BF}" destId="{3B8D133A-8923-4757-A407-37DDC11A9D60}" srcOrd="0" destOrd="0" presId="urn:microsoft.com/office/officeart/2005/8/layout/hierarchy2"/>
    <dgm:cxn modelId="{39EAFE85-CEC1-471A-B3BC-4665062D53C8}" srcId="{05682140-5184-4595-8070-C01A261C409D}" destId="{E004CA73-0BB2-46E4-AD73-E735830D841C}" srcOrd="0" destOrd="0" parTransId="{F6904269-B18C-4197-AFDD-F75DB0D4BB26}" sibTransId="{9F2771AA-5A56-4066-841A-947444DB33A0}"/>
    <dgm:cxn modelId="{4D35C9FF-7FE9-4C08-AD37-71D5936AD94F}" type="presOf" srcId="{05682140-5184-4595-8070-C01A261C409D}" destId="{256914A7-22D0-4886-953E-B19A028FCBE7}" srcOrd="0" destOrd="0" presId="urn:microsoft.com/office/officeart/2005/8/layout/hierarchy2"/>
    <dgm:cxn modelId="{AAE9D334-92D1-4D88-8AA1-4C017F0B4C9E}" type="presOf" srcId="{F6904269-B18C-4197-AFDD-F75DB0D4BB26}" destId="{E8BAADD8-EEF7-424A-8D8E-060006D7F0F4}" srcOrd="1" destOrd="0" presId="urn:microsoft.com/office/officeart/2005/8/layout/hierarchy2"/>
    <dgm:cxn modelId="{B4B6157B-6682-489D-AEF5-042B94E80677}" type="presOf" srcId="{4A9A6739-50BC-4DA3-AF5F-B0C5F57DF19F}" destId="{18739EB4-4D33-460E-99CA-10DBF2D2D214}" srcOrd="1" destOrd="0" presId="urn:microsoft.com/office/officeart/2005/8/layout/hierarchy2"/>
    <dgm:cxn modelId="{AA4F2B3C-1D53-4384-82B8-749206CB7B7D}" type="presOf" srcId="{F6904269-B18C-4197-AFDD-F75DB0D4BB26}" destId="{432171F2-1B60-4EAB-BC01-8B0E4CEE8E32}" srcOrd="0" destOrd="0" presId="urn:microsoft.com/office/officeart/2005/8/layout/hierarchy2"/>
    <dgm:cxn modelId="{4AE0A0ED-98E2-4556-A90F-F73B927A1423}" srcId="{10332031-6437-4F42-B804-CC77674506BF}" destId="{05682140-5184-4595-8070-C01A261C409D}" srcOrd="0" destOrd="0" parTransId="{FB909D57-C963-403D-9E73-D903469B5F42}" sibTransId="{0C61BA8A-CDFE-48DF-9C30-DA6DE43D7A72}"/>
    <dgm:cxn modelId="{E2B2F24B-8282-46B4-8643-882408013E36}" type="presOf" srcId="{E004CA73-0BB2-46E4-AD73-E735830D841C}" destId="{DE4E75B4-014F-4441-B285-E4FC1F66A688}" srcOrd="0" destOrd="0" presId="urn:microsoft.com/office/officeart/2005/8/layout/hierarchy2"/>
    <dgm:cxn modelId="{9192B279-1755-482E-87E8-3CD4FBF722F7}" type="presOf" srcId="{8DC566B3-FEA2-416C-AD9B-7BAF208152D9}" destId="{F61C2192-7816-4A56-BF13-839FFBFF6002}" srcOrd="0" destOrd="0" presId="urn:microsoft.com/office/officeart/2005/8/layout/hierarchy2"/>
    <dgm:cxn modelId="{C32BF504-3B76-4CF6-AAF3-ED4409D71651}" type="presOf" srcId="{4A9A6739-50BC-4DA3-AF5F-B0C5F57DF19F}" destId="{E2715E95-EEAD-4587-A60A-C2CFC120E198}" srcOrd="0" destOrd="0" presId="urn:microsoft.com/office/officeart/2005/8/layout/hierarchy2"/>
    <dgm:cxn modelId="{A8D12FB4-D2AC-42FE-824B-2CA1A8CE254B}" type="presParOf" srcId="{3B8D133A-8923-4757-A407-37DDC11A9D60}" destId="{F162AE6D-4948-4C90-BD9B-A77D75A0B95D}" srcOrd="0" destOrd="0" presId="urn:microsoft.com/office/officeart/2005/8/layout/hierarchy2"/>
    <dgm:cxn modelId="{F355C8D1-5D69-4240-A789-CF26606CC705}" type="presParOf" srcId="{F162AE6D-4948-4C90-BD9B-A77D75A0B95D}" destId="{256914A7-22D0-4886-953E-B19A028FCBE7}" srcOrd="0" destOrd="0" presId="urn:microsoft.com/office/officeart/2005/8/layout/hierarchy2"/>
    <dgm:cxn modelId="{3B1BD26F-AD8C-41FE-9FE8-306C307E9DEC}" type="presParOf" srcId="{F162AE6D-4948-4C90-BD9B-A77D75A0B95D}" destId="{B4EDEE94-91F3-4AFE-878F-64A5AC798B2C}" srcOrd="1" destOrd="0" presId="urn:microsoft.com/office/officeart/2005/8/layout/hierarchy2"/>
    <dgm:cxn modelId="{D00D964B-9BEE-4584-ADCA-1446902A8DED}" type="presParOf" srcId="{B4EDEE94-91F3-4AFE-878F-64A5AC798B2C}" destId="{432171F2-1B60-4EAB-BC01-8B0E4CEE8E32}" srcOrd="0" destOrd="0" presId="urn:microsoft.com/office/officeart/2005/8/layout/hierarchy2"/>
    <dgm:cxn modelId="{6CEF6F9C-F514-4A65-BA04-1FDF26C31148}" type="presParOf" srcId="{432171F2-1B60-4EAB-BC01-8B0E4CEE8E32}" destId="{E8BAADD8-EEF7-424A-8D8E-060006D7F0F4}" srcOrd="0" destOrd="0" presId="urn:microsoft.com/office/officeart/2005/8/layout/hierarchy2"/>
    <dgm:cxn modelId="{42FDAEE3-8B2C-44BE-A85B-F72D022D16B6}" type="presParOf" srcId="{B4EDEE94-91F3-4AFE-878F-64A5AC798B2C}" destId="{DA18CD7B-0263-4CF2-B859-CFC98DE92A7E}" srcOrd="1" destOrd="0" presId="urn:microsoft.com/office/officeart/2005/8/layout/hierarchy2"/>
    <dgm:cxn modelId="{990D3381-B118-47E2-A11B-BE1BF201C254}" type="presParOf" srcId="{DA18CD7B-0263-4CF2-B859-CFC98DE92A7E}" destId="{DE4E75B4-014F-4441-B285-E4FC1F66A688}" srcOrd="0" destOrd="0" presId="urn:microsoft.com/office/officeart/2005/8/layout/hierarchy2"/>
    <dgm:cxn modelId="{35B0528B-77AF-4EB4-91D4-8DCE7A724D39}" type="presParOf" srcId="{DA18CD7B-0263-4CF2-B859-CFC98DE92A7E}" destId="{35968673-2E1F-4565-AC55-8AB9B26438FF}" srcOrd="1" destOrd="0" presId="urn:microsoft.com/office/officeart/2005/8/layout/hierarchy2"/>
    <dgm:cxn modelId="{EC37B707-B448-4F00-A9A0-ECEA463F62AF}" type="presParOf" srcId="{B4EDEE94-91F3-4AFE-878F-64A5AC798B2C}" destId="{E2715E95-EEAD-4587-A60A-C2CFC120E198}" srcOrd="2" destOrd="0" presId="urn:microsoft.com/office/officeart/2005/8/layout/hierarchy2"/>
    <dgm:cxn modelId="{1BEB2E35-5F7F-4C9F-BA99-AA70A0A58AF9}" type="presParOf" srcId="{E2715E95-EEAD-4587-A60A-C2CFC120E198}" destId="{18739EB4-4D33-460E-99CA-10DBF2D2D214}" srcOrd="0" destOrd="0" presId="urn:microsoft.com/office/officeart/2005/8/layout/hierarchy2"/>
    <dgm:cxn modelId="{69B0A907-F81F-4445-BA21-E8FEFE38AED8}" type="presParOf" srcId="{B4EDEE94-91F3-4AFE-878F-64A5AC798B2C}" destId="{0C31DD1F-66AB-49B8-B47E-F7F5F1CF5059}" srcOrd="3" destOrd="0" presId="urn:microsoft.com/office/officeart/2005/8/layout/hierarchy2"/>
    <dgm:cxn modelId="{2492C9A4-9B59-45A3-99E0-59FA153E6293}" type="presParOf" srcId="{0C31DD1F-66AB-49B8-B47E-F7F5F1CF5059}" destId="{F61C2192-7816-4A56-BF13-839FFBFF6002}" srcOrd="0" destOrd="0" presId="urn:microsoft.com/office/officeart/2005/8/layout/hierarchy2"/>
    <dgm:cxn modelId="{962B1B6C-E978-49A4-8385-3831B76DEAFE}" type="presParOf" srcId="{0C31DD1F-66AB-49B8-B47E-F7F5F1CF5059}" destId="{47FD3286-808D-4C71-8D4A-197A60A98BBD}" srcOrd="1" destOrd="0" presId="urn:microsoft.com/office/officeart/2005/8/layout/hierarchy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77DBA3-F935-46DB-B8E1-491136C9C8D9}" type="doc">
      <dgm:prSet loTypeId="urn:microsoft.com/office/officeart/2005/8/layout/hProcess9" loCatId="process" qsTypeId="urn:microsoft.com/office/officeart/2005/8/quickstyle/3d2" qsCatId="3D" csTypeId="urn:microsoft.com/office/officeart/2005/8/colors/accent1_2" csCatId="accent1" phldr="1"/>
      <dgm:spPr/>
    </dgm:pt>
    <dgm:pt modelId="{512EB3D1-46CD-4BA0-860B-4AB91C45850F}">
      <dgm:prSet phldrT="[Текст]" custT="1"/>
      <dgm:spPr/>
      <dgm:t>
        <a:bodyPr/>
        <a:lstStyle/>
        <a:p>
          <a:pPr algn="just"/>
          <a:r>
            <a:rPr lang="ru-RU" sz="1600" b="1" dirty="0" smtClean="0"/>
            <a:t>1) Проведение ВНП вышестоящим налоговым органом - в порядке контроля за деятельностью налогового органа, проводившего НМ;</a:t>
          </a:r>
        </a:p>
        <a:p>
          <a:pPr algn="just"/>
          <a:r>
            <a:rPr lang="ru-RU" sz="1600" b="1" dirty="0" smtClean="0"/>
            <a:t>2) Досрочное прекращение НМ;</a:t>
          </a:r>
        </a:p>
        <a:p>
          <a:pPr algn="just"/>
          <a:r>
            <a:rPr lang="ru-RU" sz="1600" b="1" dirty="0" smtClean="0"/>
            <a:t>3) Невыполнение ММ налогового органа.</a:t>
          </a:r>
        </a:p>
        <a:p>
          <a:pPr algn="just"/>
          <a:r>
            <a:rPr lang="ru-RU" sz="1600" b="1" dirty="0" smtClean="0"/>
            <a:t>4) УНД, в которой уменьшена сумма налога по сравнению с ранее представленной НД</a:t>
          </a:r>
          <a:endParaRPr lang="ru-RU" sz="1600" b="1" dirty="0"/>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custT="1"/>
      <dgm:spPr/>
      <dgm:t>
        <a:bodyPr/>
        <a:lstStyle/>
        <a:p>
          <a:pPr algn="just"/>
          <a:r>
            <a:rPr lang="ru-RU" sz="1200" b="1" dirty="0" smtClean="0"/>
            <a:t>1) Проведение ВНП вышестоящим налоговым органом - в порядке контроля за деятельностью налогового органа, проводившего НМ;</a:t>
          </a:r>
        </a:p>
        <a:p>
          <a:pPr algn="just"/>
          <a:r>
            <a:rPr lang="ru-RU" sz="1200" b="1" dirty="0" smtClean="0"/>
            <a:t>2) Досрочное прекращение НМ;</a:t>
          </a:r>
        </a:p>
        <a:p>
          <a:pPr algn="just"/>
          <a:r>
            <a:rPr lang="ru-RU" sz="1200" b="1" dirty="0" smtClean="0"/>
            <a:t>3) Невыполнение ММ налогового органа </a:t>
          </a:r>
          <a:r>
            <a:rPr lang="ru-RU" sz="1200" b="1" u="sng" dirty="0" smtClean="0"/>
            <a:t>в срок до 1 декабря года, следующего за периодом, за который проводился НМ</a:t>
          </a:r>
          <a:r>
            <a:rPr lang="ru-RU" sz="1200" b="1" dirty="0" smtClean="0"/>
            <a:t>. </a:t>
          </a:r>
        </a:p>
        <a:p>
          <a:r>
            <a:rPr lang="ru-RU" sz="1200" b="1" dirty="0" smtClean="0"/>
            <a:t>4) Представление УНД за период проведения НМ в календарном году, за который НМ не проводится, в которой уменьшена сумма налога </a:t>
          </a:r>
          <a:r>
            <a:rPr lang="ru-RU" sz="1200" b="1" u="sng" dirty="0" smtClean="0"/>
            <a:t>(увеличено возмещение),  или увеличен убыток</a:t>
          </a:r>
          <a:r>
            <a:rPr lang="ru-RU" sz="1200" b="1" dirty="0" smtClean="0"/>
            <a:t> по сравнению с ранее представленной НД</a:t>
          </a:r>
          <a:endParaRPr lang="ru-RU" sz="1200" b="1" dirty="0"/>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96EFC981-0FDA-4F8C-B09B-77526E36B29D}" type="pres">
      <dgm:prSet presAssocID="{6F77DBA3-F935-46DB-B8E1-491136C9C8D9}" presName="CompostProcess" presStyleCnt="0">
        <dgm:presLayoutVars>
          <dgm:dir/>
          <dgm:resizeHandles val="exact"/>
        </dgm:presLayoutVars>
      </dgm:prSet>
      <dgm:spPr/>
    </dgm:pt>
    <dgm:pt modelId="{1C99AC49-7529-4D50-997C-CDC963795616}" type="pres">
      <dgm:prSet presAssocID="{6F77DBA3-F935-46DB-B8E1-491136C9C8D9}" presName="arrow" presStyleLbl="bgShp" presStyleIdx="0" presStyleCnt="1"/>
      <dgm:spPr/>
    </dgm:pt>
    <dgm:pt modelId="{BDC30575-C5B9-4546-AA04-892CD3A32DEB}" type="pres">
      <dgm:prSet presAssocID="{6F77DBA3-F935-46DB-B8E1-491136C9C8D9}" presName="linearProcess" presStyleCnt="0"/>
      <dgm:spPr/>
    </dgm:pt>
    <dgm:pt modelId="{DF90568D-B3F6-4099-8A94-8284492BDA80}" type="pres">
      <dgm:prSet presAssocID="{512EB3D1-46CD-4BA0-860B-4AB91C45850F}" presName="textNode" presStyleLbl="node1" presStyleIdx="0" presStyleCnt="2" custScaleX="103562" custScaleY="129747" custLinFactNeighborX="5337" custLinFactNeighborY="0">
        <dgm:presLayoutVars>
          <dgm:bulletEnabled val="1"/>
        </dgm:presLayoutVars>
      </dgm:prSet>
      <dgm:spPr/>
      <dgm:t>
        <a:bodyPr/>
        <a:lstStyle/>
        <a:p>
          <a:endParaRPr lang="ru-RU"/>
        </a:p>
      </dgm:t>
    </dgm:pt>
    <dgm:pt modelId="{DC9B88AB-4D81-4EFE-B8FF-C9673B8AFBC9}" type="pres">
      <dgm:prSet presAssocID="{A2237EC9-A63A-4D37-881C-F3515F0990CA}" presName="sibTrans" presStyleCnt="0"/>
      <dgm:spPr/>
    </dgm:pt>
    <dgm:pt modelId="{C34A0BE7-0D42-469D-ACD1-21586C1BB0AF}" type="pres">
      <dgm:prSet presAssocID="{C1329E96-B0D1-4B99-B409-E4737D86F548}" presName="textNode" presStyleLbl="node1" presStyleIdx="1" presStyleCnt="2" custScaleX="103562" custScaleY="129747">
        <dgm:presLayoutVars>
          <dgm:bulletEnabled val="1"/>
        </dgm:presLayoutVars>
      </dgm:prSet>
      <dgm:spPr/>
      <dgm:t>
        <a:bodyPr/>
        <a:lstStyle/>
        <a:p>
          <a:endParaRPr lang="ru-RU"/>
        </a:p>
      </dgm:t>
    </dgm:pt>
  </dgm:ptLst>
  <dgm:cxnLst>
    <dgm:cxn modelId="{7BAD84C8-2328-4C59-AE2E-279403E7A113}" srcId="{6F77DBA3-F935-46DB-B8E1-491136C9C8D9}" destId="{512EB3D1-46CD-4BA0-860B-4AB91C45850F}" srcOrd="0" destOrd="0" parTransId="{8E38BDB3-E4A0-466A-B1F5-1AA5E97C8C38}" sibTransId="{A2237EC9-A63A-4D37-881C-F3515F0990CA}"/>
    <dgm:cxn modelId="{5B3B6447-25B2-431C-8040-34F7A28CD43D}" srcId="{6F77DBA3-F935-46DB-B8E1-491136C9C8D9}" destId="{C1329E96-B0D1-4B99-B409-E4737D86F548}" srcOrd="1" destOrd="0" parTransId="{D2B04A56-F14E-4F30-9387-9E41B3D2F32B}" sibTransId="{A15E0648-97AC-42E1-A191-6B8B9E2ED817}"/>
    <dgm:cxn modelId="{A920A7AB-F9C2-408F-922B-A3F8BF7103D6}" type="presOf" srcId="{C1329E96-B0D1-4B99-B409-E4737D86F548}" destId="{C34A0BE7-0D42-469D-ACD1-21586C1BB0AF}" srcOrd="0" destOrd="0" presId="urn:microsoft.com/office/officeart/2005/8/layout/hProcess9"/>
    <dgm:cxn modelId="{69F42B17-18B1-4A38-8534-5A21BFF63DB8}" type="presOf" srcId="{512EB3D1-46CD-4BA0-860B-4AB91C45850F}" destId="{DF90568D-B3F6-4099-8A94-8284492BDA80}" srcOrd="0" destOrd="0" presId="urn:microsoft.com/office/officeart/2005/8/layout/hProcess9"/>
    <dgm:cxn modelId="{0DF67893-8DE4-4918-B739-2ED865CF3B0C}" type="presOf" srcId="{6F77DBA3-F935-46DB-B8E1-491136C9C8D9}" destId="{96EFC981-0FDA-4F8C-B09B-77526E36B29D}" srcOrd="0" destOrd="0" presId="urn:microsoft.com/office/officeart/2005/8/layout/hProcess9"/>
    <dgm:cxn modelId="{20D31C89-E266-483E-A82B-F4455DD0C42B}" type="presParOf" srcId="{96EFC981-0FDA-4F8C-B09B-77526E36B29D}" destId="{1C99AC49-7529-4D50-997C-CDC963795616}" srcOrd="0" destOrd="0" presId="urn:microsoft.com/office/officeart/2005/8/layout/hProcess9"/>
    <dgm:cxn modelId="{50726488-BDC5-4031-9EFA-E2F6B24D9B5B}" type="presParOf" srcId="{96EFC981-0FDA-4F8C-B09B-77526E36B29D}" destId="{BDC30575-C5B9-4546-AA04-892CD3A32DEB}" srcOrd="1" destOrd="0" presId="urn:microsoft.com/office/officeart/2005/8/layout/hProcess9"/>
    <dgm:cxn modelId="{65B56696-2B79-4FC2-8F89-4BEC4A732C9F}" type="presParOf" srcId="{BDC30575-C5B9-4546-AA04-892CD3A32DEB}" destId="{DF90568D-B3F6-4099-8A94-8284492BDA80}" srcOrd="0" destOrd="0" presId="urn:microsoft.com/office/officeart/2005/8/layout/hProcess9"/>
    <dgm:cxn modelId="{3E2B4538-D520-47F1-BCCA-EC480798EC27}" type="presParOf" srcId="{BDC30575-C5B9-4546-AA04-892CD3A32DEB}" destId="{DC9B88AB-4D81-4EFE-B8FF-C9673B8AFBC9}" srcOrd="1" destOrd="0" presId="urn:microsoft.com/office/officeart/2005/8/layout/hProcess9"/>
    <dgm:cxn modelId="{4646D2F9-69FD-4B51-8D17-61AF8A46AEBC}" type="presParOf" srcId="{BDC30575-C5B9-4546-AA04-892CD3A32DEB}" destId="{C34A0BE7-0D42-469D-ACD1-21586C1BB0AF}" srcOrd="2"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9A75F51-42BA-4E4E-AB1D-D998D1300F87}"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ru-RU"/>
        </a:p>
      </dgm:t>
    </dgm:pt>
    <dgm:pt modelId="{036D7A4F-E3D7-4034-B55E-34DCC5CD5BB2}">
      <dgm:prSet/>
      <dgm:spPr/>
      <dgm:t>
        <a:bodyPr/>
        <a:lstStyle/>
        <a:p>
          <a:pPr rtl="0"/>
          <a:r>
            <a:rPr lang="ru-RU" b="1" dirty="0" smtClean="0">
              <a:solidFill>
                <a:srgbClr val="005AA9"/>
              </a:solidFill>
            </a:rPr>
            <a:t>Предмет ВНП – правильность исчисления налога на основании измененных показателей УНД</a:t>
          </a:r>
          <a:endParaRPr lang="ru-RU" dirty="0">
            <a:solidFill>
              <a:srgbClr val="005AA9"/>
            </a:solidFill>
          </a:endParaRPr>
        </a:p>
      </dgm:t>
    </dgm:pt>
    <dgm:pt modelId="{25B28A23-598D-4DDA-9132-BEBCEC97CC4B}" type="parTrans" cxnId="{117D1CF3-37F1-486E-906B-1F20FB699662}">
      <dgm:prSet/>
      <dgm:spPr/>
      <dgm:t>
        <a:bodyPr/>
        <a:lstStyle/>
        <a:p>
          <a:endParaRPr lang="ru-RU"/>
        </a:p>
      </dgm:t>
    </dgm:pt>
    <dgm:pt modelId="{829EAFC9-84B7-475E-BDEC-24F1E6A5AC83}" type="sibTrans" cxnId="{117D1CF3-37F1-486E-906B-1F20FB699662}">
      <dgm:prSet/>
      <dgm:spPr/>
      <dgm:t>
        <a:bodyPr/>
        <a:lstStyle/>
        <a:p>
          <a:endParaRPr lang="ru-RU"/>
        </a:p>
      </dgm:t>
    </dgm:pt>
    <dgm:pt modelId="{6605A9A7-D6A5-4E35-AE32-05DD0B6F8ED2}" type="pres">
      <dgm:prSet presAssocID="{99A75F51-42BA-4E4E-AB1D-D998D1300F87}" presName="Name0" presStyleCnt="0">
        <dgm:presLayoutVars>
          <dgm:chMax val="7"/>
          <dgm:dir/>
          <dgm:animLvl val="lvl"/>
          <dgm:resizeHandles val="exact"/>
        </dgm:presLayoutVars>
      </dgm:prSet>
      <dgm:spPr/>
      <dgm:t>
        <a:bodyPr/>
        <a:lstStyle/>
        <a:p>
          <a:endParaRPr lang="ru-RU"/>
        </a:p>
      </dgm:t>
    </dgm:pt>
    <dgm:pt modelId="{710B9FFD-8AEE-4AB2-95F6-68722C4FED94}" type="pres">
      <dgm:prSet presAssocID="{036D7A4F-E3D7-4034-B55E-34DCC5CD5BB2}" presName="circle1" presStyleLbl="node1" presStyleIdx="0" presStyleCnt="1"/>
      <dgm:spPr/>
    </dgm:pt>
    <dgm:pt modelId="{D93B5835-AF78-4466-A554-7D92DF5BE3CD}" type="pres">
      <dgm:prSet presAssocID="{036D7A4F-E3D7-4034-B55E-34DCC5CD5BB2}" presName="space" presStyleCnt="0"/>
      <dgm:spPr/>
    </dgm:pt>
    <dgm:pt modelId="{842C1C45-596F-4327-8571-7426B68C95C3}" type="pres">
      <dgm:prSet presAssocID="{036D7A4F-E3D7-4034-B55E-34DCC5CD5BB2}" presName="rect1" presStyleLbl="alignAcc1" presStyleIdx="0" presStyleCnt="1" custLinFactNeighborX="2535"/>
      <dgm:spPr/>
      <dgm:t>
        <a:bodyPr/>
        <a:lstStyle/>
        <a:p>
          <a:endParaRPr lang="ru-RU"/>
        </a:p>
      </dgm:t>
    </dgm:pt>
    <dgm:pt modelId="{58AC7959-D1E1-4094-B2EE-0049F7645D56}" type="pres">
      <dgm:prSet presAssocID="{036D7A4F-E3D7-4034-B55E-34DCC5CD5BB2}" presName="rect1ParTxNoCh" presStyleLbl="alignAcc1" presStyleIdx="0" presStyleCnt="1">
        <dgm:presLayoutVars>
          <dgm:chMax val="1"/>
          <dgm:bulletEnabled val="1"/>
        </dgm:presLayoutVars>
      </dgm:prSet>
      <dgm:spPr/>
      <dgm:t>
        <a:bodyPr/>
        <a:lstStyle/>
        <a:p>
          <a:endParaRPr lang="ru-RU"/>
        </a:p>
      </dgm:t>
    </dgm:pt>
  </dgm:ptLst>
  <dgm:cxnLst>
    <dgm:cxn modelId="{03C09405-CB04-4564-9D9B-C2CBEE459983}" type="presOf" srcId="{99A75F51-42BA-4E4E-AB1D-D998D1300F87}" destId="{6605A9A7-D6A5-4E35-AE32-05DD0B6F8ED2}" srcOrd="0" destOrd="0" presId="urn:microsoft.com/office/officeart/2005/8/layout/target3"/>
    <dgm:cxn modelId="{2516A904-3315-4761-B18A-20DDB570ED76}" type="presOf" srcId="{036D7A4F-E3D7-4034-B55E-34DCC5CD5BB2}" destId="{842C1C45-596F-4327-8571-7426B68C95C3}" srcOrd="0" destOrd="0" presId="urn:microsoft.com/office/officeart/2005/8/layout/target3"/>
    <dgm:cxn modelId="{50EA87A3-D85C-43C8-8A1A-CCFD2E735187}" type="presOf" srcId="{036D7A4F-E3D7-4034-B55E-34DCC5CD5BB2}" destId="{58AC7959-D1E1-4094-B2EE-0049F7645D56}" srcOrd="1" destOrd="0" presId="urn:microsoft.com/office/officeart/2005/8/layout/target3"/>
    <dgm:cxn modelId="{117D1CF3-37F1-486E-906B-1F20FB699662}" srcId="{99A75F51-42BA-4E4E-AB1D-D998D1300F87}" destId="{036D7A4F-E3D7-4034-B55E-34DCC5CD5BB2}" srcOrd="0" destOrd="0" parTransId="{25B28A23-598D-4DDA-9132-BEBCEC97CC4B}" sibTransId="{829EAFC9-84B7-475E-BDEC-24F1E6A5AC83}"/>
    <dgm:cxn modelId="{741A3F27-CA3A-4154-917D-4B496C6FB1A0}" type="presParOf" srcId="{6605A9A7-D6A5-4E35-AE32-05DD0B6F8ED2}" destId="{710B9FFD-8AEE-4AB2-95F6-68722C4FED94}" srcOrd="0" destOrd="0" presId="urn:microsoft.com/office/officeart/2005/8/layout/target3"/>
    <dgm:cxn modelId="{59144AB2-C118-498C-97FB-9F6BC95D4374}" type="presParOf" srcId="{6605A9A7-D6A5-4E35-AE32-05DD0B6F8ED2}" destId="{D93B5835-AF78-4466-A554-7D92DF5BE3CD}" srcOrd="1" destOrd="0" presId="urn:microsoft.com/office/officeart/2005/8/layout/target3"/>
    <dgm:cxn modelId="{AC8676C9-817A-493C-857E-81CF1A5201A7}" type="presParOf" srcId="{6605A9A7-D6A5-4E35-AE32-05DD0B6F8ED2}" destId="{842C1C45-596F-4327-8571-7426B68C95C3}" srcOrd="2" destOrd="0" presId="urn:microsoft.com/office/officeart/2005/8/layout/target3"/>
    <dgm:cxn modelId="{42EAAFFC-EC96-46D6-AF63-A47582A6695E}" type="presParOf" srcId="{6605A9A7-D6A5-4E35-AE32-05DD0B6F8ED2}" destId="{58AC7959-D1E1-4094-B2EE-0049F7645D56}" srcOrd="3" destOrd="0" presId="urn:microsoft.com/office/officeart/2005/8/layout/target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F77DBA3-F935-46DB-B8E1-491136C9C8D9}" type="doc">
      <dgm:prSet loTypeId="urn:microsoft.com/office/officeart/2005/8/layout/StepDownProcess" loCatId="process" qsTypeId="urn:microsoft.com/office/officeart/2005/8/quickstyle/3d5" qsCatId="3D" csTypeId="urn:microsoft.com/office/officeart/2005/8/colors/accent1_2" csCatId="accent1" phldr="1"/>
      <dgm:spPr/>
    </dgm:pt>
    <dgm:pt modelId="{512EB3D1-46CD-4BA0-860B-4AB91C45850F}">
      <dgm:prSet phldrT="[Текст]" custT="1"/>
      <dgm:spPr/>
      <dgm:t>
        <a:bodyPr/>
        <a:lstStyle/>
        <a:p>
          <a:pPr algn="just"/>
          <a:r>
            <a:rPr lang="ru-RU" sz="1600" b="1" dirty="0" smtClean="0"/>
            <a:t>1) Неисполнение РИВ, которое стало препятствием для проведения НМ;</a:t>
          </a:r>
        </a:p>
        <a:p>
          <a:pPr algn="just"/>
          <a:endParaRPr lang="ru-RU" sz="1600" b="1" dirty="0" smtClean="0"/>
        </a:p>
        <a:p>
          <a:pPr algn="just"/>
          <a:r>
            <a:rPr lang="ru-RU" sz="1600" b="1" dirty="0" smtClean="0"/>
            <a:t>2) Выявление факта представления недостоверной информации;</a:t>
          </a:r>
        </a:p>
        <a:p>
          <a:pPr algn="just"/>
          <a:endParaRPr lang="ru-RU" sz="1600" b="1" dirty="0" smtClean="0"/>
        </a:p>
        <a:p>
          <a:pPr algn="just"/>
          <a:r>
            <a:rPr lang="ru-RU" sz="1600" b="1" dirty="0" smtClean="0"/>
            <a:t>3) Систематическое (2 раза и более) непредставление документов (информации), пояснений.</a:t>
          </a:r>
          <a:endParaRPr lang="ru-RU" sz="1600" b="1" dirty="0"/>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dgm:spPr/>
      <dgm:t>
        <a:bodyPr/>
        <a:lstStyle/>
        <a:p>
          <a:pPr algn="just"/>
          <a:r>
            <a:rPr lang="ru-RU" b="1" dirty="0" smtClean="0"/>
            <a:t>1) Неисполнение РИВ, которое стало препятствием для проведения НМ;</a:t>
          </a:r>
        </a:p>
        <a:p>
          <a:pPr algn="just"/>
          <a:endParaRPr lang="ru-RU" b="1" dirty="0" smtClean="0"/>
        </a:p>
        <a:p>
          <a:pPr algn="just"/>
          <a:r>
            <a:rPr lang="ru-RU" b="1" dirty="0" smtClean="0"/>
            <a:t>2) Выявление факта представления недостоверной информации;</a:t>
          </a:r>
        </a:p>
        <a:p>
          <a:pPr algn="just"/>
          <a:endParaRPr lang="ru-RU" b="1" dirty="0" smtClean="0"/>
        </a:p>
        <a:p>
          <a:pPr algn="just"/>
          <a:r>
            <a:rPr lang="ru-RU" b="1" dirty="0" smtClean="0"/>
            <a:t>3) Систематическое (2 раза и более) непредставление или </a:t>
          </a:r>
          <a:r>
            <a:rPr lang="ru-RU" b="1" u="sng" dirty="0" smtClean="0"/>
            <a:t>несвоевременное представление</a:t>
          </a:r>
          <a:r>
            <a:rPr lang="ru-RU" b="1" dirty="0" smtClean="0"/>
            <a:t> документов (информации), пояснений.</a:t>
          </a:r>
          <a:endParaRPr lang="ru-RU" b="1" dirty="0"/>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3E9BA46A-F67B-44AE-B57E-D76036268C06}" type="pres">
      <dgm:prSet presAssocID="{6F77DBA3-F935-46DB-B8E1-491136C9C8D9}" presName="rootnode" presStyleCnt="0">
        <dgm:presLayoutVars>
          <dgm:chMax/>
          <dgm:chPref/>
          <dgm:dir/>
          <dgm:animLvl val="lvl"/>
        </dgm:presLayoutVars>
      </dgm:prSet>
      <dgm:spPr/>
    </dgm:pt>
    <dgm:pt modelId="{4FB183C2-418D-40FD-8FBF-EF22A797EEE7}" type="pres">
      <dgm:prSet presAssocID="{512EB3D1-46CD-4BA0-860B-4AB91C45850F}" presName="composite" presStyleCnt="0"/>
      <dgm:spPr/>
    </dgm:pt>
    <dgm:pt modelId="{44F4D0E3-A6FA-43B6-B76E-0AB7013F877F}" type="pres">
      <dgm:prSet presAssocID="{512EB3D1-46CD-4BA0-860B-4AB91C45850F}" presName="bentUpArrow1" presStyleLbl="alignImgPlace1" presStyleIdx="0" presStyleCnt="1"/>
      <dgm:spPr/>
    </dgm:pt>
    <dgm:pt modelId="{6C0D5803-9587-4F39-A4E6-441E3157B186}" type="pres">
      <dgm:prSet presAssocID="{512EB3D1-46CD-4BA0-860B-4AB91C45850F}" presName="ParentText" presStyleLbl="node1" presStyleIdx="0" presStyleCnt="2" custScaleX="137909">
        <dgm:presLayoutVars>
          <dgm:chMax val="1"/>
          <dgm:chPref val="1"/>
          <dgm:bulletEnabled val="1"/>
        </dgm:presLayoutVars>
      </dgm:prSet>
      <dgm:spPr/>
      <dgm:t>
        <a:bodyPr/>
        <a:lstStyle/>
        <a:p>
          <a:endParaRPr lang="ru-RU"/>
        </a:p>
      </dgm:t>
    </dgm:pt>
    <dgm:pt modelId="{A6914F26-3627-408D-BCA0-705D948C1651}" type="pres">
      <dgm:prSet presAssocID="{512EB3D1-46CD-4BA0-860B-4AB91C45850F}" presName="ChildText" presStyleLbl="revTx" presStyleIdx="0" presStyleCnt="1">
        <dgm:presLayoutVars>
          <dgm:chMax val="0"/>
          <dgm:chPref val="0"/>
          <dgm:bulletEnabled val="1"/>
        </dgm:presLayoutVars>
      </dgm:prSet>
      <dgm:spPr/>
    </dgm:pt>
    <dgm:pt modelId="{BCA7095B-A424-4DA0-AB3F-A3F12418B55B}" type="pres">
      <dgm:prSet presAssocID="{A2237EC9-A63A-4D37-881C-F3515F0990CA}" presName="sibTrans" presStyleCnt="0"/>
      <dgm:spPr/>
    </dgm:pt>
    <dgm:pt modelId="{3FB257AD-2712-489F-8354-748243C05791}" type="pres">
      <dgm:prSet presAssocID="{C1329E96-B0D1-4B99-B409-E4737D86F548}" presName="composite" presStyleCnt="0"/>
      <dgm:spPr/>
    </dgm:pt>
    <dgm:pt modelId="{BC9A81D3-DCEF-4180-844A-555DD0BB2C77}" type="pres">
      <dgm:prSet presAssocID="{C1329E96-B0D1-4B99-B409-E4737D86F548}" presName="ParentText" presStyleLbl="node1" presStyleIdx="1" presStyleCnt="2" custScaleX="128811">
        <dgm:presLayoutVars>
          <dgm:chMax val="1"/>
          <dgm:chPref val="1"/>
          <dgm:bulletEnabled val="1"/>
        </dgm:presLayoutVars>
      </dgm:prSet>
      <dgm:spPr/>
      <dgm:t>
        <a:bodyPr/>
        <a:lstStyle/>
        <a:p>
          <a:endParaRPr lang="ru-RU"/>
        </a:p>
      </dgm:t>
    </dgm:pt>
  </dgm:ptLst>
  <dgm:cxnLst>
    <dgm:cxn modelId="{7BAD84C8-2328-4C59-AE2E-279403E7A113}" srcId="{6F77DBA3-F935-46DB-B8E1-491136C9C8D9}" destId="{512EB3D1-46CD-4BA0-860B-4AB91C45850F}" srcOrd="0" destOrd="0" parTransId="{8E38BDB3-E4A0-466A-B1F5-1AA5E97C8C38}" sibTransId="{A2237EC9-A63A-4D37-881C-F3515F0990CA}"/>
    <dgm:cxn modelId="{5B3B6447-25B2-431C-8040-34F7A28CD43D}" srcId="{6F77DBA3-F935-46DB-B8E1-491136C9C8D9}" destId="{C1329E96-B0D1-4B99-B409-E4737D86F548}" srcOrd="1" destOrd="0" parTransId="{D2B04A56-F14E-4F30-9387-9E41B3D2F32B}" sibTransId="{A15E0648-97AC-42E1-A191-6B8B9E2ED817}"/>
    <dgm:cxn modelId="{1F5E1A39-85D3-4B1C-A354-231605DE60E0}" type="presOf" srcId="{C1329E96-B0D1-4B99-B409-E4737D86F548}" destId="{BC9A81D3-DCEF-4180-844A-555DD0BB2C77}" srcOrd="0" destOrd="0" presId="urn:microsoft.com/office/officeart/2005/8/layout/StepDownProcess"/>
    <dgm:cxn modelId="{97E880E6-A07F-4684-9C74-428FC1955D25}" type="presOf" srcId="{6F77DBA3-F935-46DB-B8E1-491136C9C8D9}" destId="{3E9BA46A-F67B-44AE-B57E-D76036268C06}" srcOrd="0" destOrd="0" presId="urn:microsoft.com/office/officeart/2005/8/layout/StepDownProcess"/>
    <dgm:cxn modelId="{D270BC8A-1446-4128-BEFA-AC5D3207F6CF}" type="presOf" srcId="{512EB3D1-46CD-4BA0-860B-4AB91C45850F}" destId="{6C0D5803-9587-4F39-A4E6-441E3157B186}" srcOrd="0" destOrd="0" presId="urn:microsoft.com/office/officeart/2005/8/layout/StepDownProcess"/>
    <dgm:cxn modelId="{312107F8-AA3F-4168-AA08-5C01F209A93E}" type="presParOf" srcId="{3E9BA46A-F67B-44AE-B57E-D76036268C06}" destId="{4FB183C2-418D-40FD-8FBF-EF22A797EEE7}" srcOrd="0" destOrd="0" presId="urn:microsoft.com/office/officeart/2005/8/layout/StepDownProcess"/>
    <dgm:cxn modelId="{FBEE8D32-4366-43BA-9F3D-82D728798D99}" type="presParOf" srcId="{4FB183C2-418D-40FD-8FBF-EF22A797EEE7}" destId="{44F4D0E3-A6FA-43B6-B76E-0AB7013F877F}" srcOrd="0" destOrd="0" presId="urn:microsoft.com/office/officeart/2005/8/layout/StepDownProcess"/>
    <dgm:cxn modelId="{0AB0E303-86D2-43F0-80CD-092675F8EBC2}" type="presParOf" srcId="{4FB183C2-418D-40FD-8FBF-EF22A797EEE7}" destId="{6C0D5803-9587-4F39-A4E6-441E3157B186}" srcOrd="1" destOrd="0" presId="urn:microsoft.com/office/officeart/2005/8/layout/StepDownProcess"/>
    <dgm:cxn modelId="{C9A49FE7-8CEE-429B-86B3-0A8BC2D83D46}" type="presParOf" srcId="{4FB183C2-418D-40FD-8FBF-EF22A797EEE7}" destId="{A6914F26-3627-408D-BCA0-705D948C1651}" srcOrd="2" destOrd="0" presId="urn:microsoft.com/office/officeart/2005/8/layout/StepDownProcess"/>
    <dgm:cxn modelId="{DA14FB24-D61A-470B-AA65-54F6F45FCC04}" type="presParOf" srcId="{3E9BA46A-F67B-44AE-B57E-D76036268C06}" destId="{BCA7095B-A424-4DA0-AB3F-A3F12418B55B}" srcOrd="1" destOrd="0" presId="urn:microsoft.com/office/officeart/2005/8/layout/StepDownProcess"/>
    <dgm:cxn modelId="{980B6C6F-61D9-4C1A-968E-C2246BF86742}" type="presParOf" srcId="{3E9BA46A-F67B-44AE-B57E-D76036268C06}" destId="{3FB257AD-2712-489F-8354-748243C05791}" srcOrd="2" destOrd="0" presId="urn:microsoft.com/office/officeart/2005/8/layout/StepDownProcess"/>
    <dgm:cxn modelId="{03ADC571-6B9F-4E02-B3E6-4D97B9D3985F}" type="presParOf" srcId="{3FB257AD-2712-489F-8354-748243C05791}" destId="{BC9A81D3-DCEF-4180-844A-555DD0BB2C77}" srcOrd="0" destOrd="0" presId="urn:microsoft.com/office/officeart/2005/8/layout/StepDownProces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A55BC5BB-0AA8-4709-8A61-2F2B6FC1A987}" type="presOf" srcId="{6F77DBA3-F935-46DB-B8E1-491136C9C8D9}" destId="{02846222-735B-4BF9-8140-E438E4C7E455}" srcOrd="0"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0CCCC7B-4D0A-441C-8476-288C8280C0E9}" type="doc">
      <dgm:prSet loTypeId="urn:microsoft.com/office/officeart/2005/8/layout/arrow2" loCatId="process" qsTypeId="urn:microsoft.com/office/officeart/2005/8/quickstyle/3d1" qsCatId="3D" csTypeId="urn:microsoft.com/office/officeart/2005/8/colors/accent1_2" csCatId="accent1" phldr="1"/>
      <dgm:spPr/>
    </dgm:pt>
    <dgm:pt modelId="{36869864-FB29-4DFE-B794-111FB2E8C9CD}">
      <dgm:prSet phldrT="[Текст]" custT="1"/>
      <dgm:spPr/>
      <dgm:t>
        <a:bodyPr/>
        <a:lstStyle/>
        <a:p>
          <a:pPr algn="just"/>
          <a:r>
            <a:rPr lang="ru-RU" sz="1500" b="1" dirty="0" smtClean="0">
              <a:solidFill>
                <a:srgbClr val="005AA9"/>
              </a:solidFill>
            </a:rPr>
            <a:t>Уведомление организации о наличии оснований  для досрочного прекращения НМ</a:t>
          </a:r>
          <a:endParaRPr lang="ru-RU" sz="1500" b="1" dirty="0">
            <a:solidFill>
              <a:srgbClr val="005AA9"/>
            </a:solidFill>
          </a:endParaRPr>
        </a:p>
      </dgm:t>
    </dgm:pt>
    <dgm:pt modelId="{5091C7DD-17C2-4A34-803E-1AC315B578D3}" type="parTrans" cxnId="{C629F855-9B44-45A2-AD11-9BE33B1AB712}">
      <dgm:prSet/>
      <dgm:spPr/>
      <dgm:t>
        <a:bodyPr/>
        <a:lstStyle/>
        <a:p>
          <a:endParaRPr lang="ru-RU"/>
        </a:p>
      </dgm:t>
    </dgm:pt>
    <dgm:pt modelId="{4071B8EA-2C7F-4EF1-82AD-5D63AE61E809}" type="sibTrans" cxnId="{C629F855-9B44-45A2-AD11-9BE33B1AB712}">
      <dgm:prSet/>
      <dgm:spPr/>
      <dgm:t>
        <a:bodyPr/>
        <a:lstStyle/>
        <a:p>
          <a:endParaRPr lang="ru-RU"/>
        </a:p>
      </dgm:t>
    </dgm:pt>
    <dgm:pt modelId="{F99EA945-3641-430D-94A3-0F36519D6C12}">
      <dgm:prSet phldrT="[Текст]" custT="1"/>
      <dgm:spPr/>
      <dgm:t>
        <a:bodyPr/>
        <a:lstStyle/>
        <a:p>
          <a:pPr algn="just"/>
          <a:r>
            <a:rPr lang="ru-RU" sz="1500" b="1" dirty="0" smtClean="0">
              <a:solidFill>
                <a:srgbClr val="005AA9"/>
              </a:solidFill>
            </a:rPr>
            <a:t>Возможность организации устранить указанные обстоятельства и уведомить об этом налоговый орган</a:t>
          </a:r>
          <a:endParaRPr lang="ru-RU" sz="1500" b="1" dirty="0">
            <a:solidFill>
              <a:srgbClr val="005AA9"/>
            </a:solidFill>
          </a:endParaRPr>
        </a:p>
      </dgm:t>
    </dgm:pt>
    <dgm:pt modelId="{9741D811-6D62-40C9-B34E-040C87B81D23}" type="parTrans" cxnId="{4CFB0171-4A5C-4D49-AE35-E248E4A4C16E}">
      <dgm:prSet/>
      <dgm:spPr/>
      <dgm:t>
        <a:bodyPr/>
        <a:lstStyle/>
        <a:p>
          <a:endParaRPr lang="ru-RU"/>
        </a:p>
      </dgm:t>
    </dgm:pt>
    <dgm:pt modelId="{5BDFA167-445F-4B16-BE37-2DA7A71744B3}" type="sibTrans" cxnId="{4CFB0171-4A5C-4D49-AE35-E248E4A4C16E}">
      <dgm:prSet/>
      <dgm:spPr/>
      <dgm:t>
        <a:bodyPr/>
        <a:lstStyle/>
        <a:p>
          <a:endParaRPr lang="ru-RU"/>
        </a:p>
      </dgm:t>
    </dgm:pt>
    <dgm:pt modelId="{D0300618-D159-4930-B2F8-60E8E3CE104E}">
      <dgm:prSet phldrT="[Текст]" custT="1"/>
      <dgm:spPr/>
      <dgm:t>
        <a:bodyPr/>
        <a:lstStyle/>
        <a:p>
          <a:pPr algn="just"/>
          <a:r>
            <a:rPr lang="ru-RU" sz="1500" b="1" dirty="0" smtClean="0">
              <a:solidFill>
                <a:srgbClr val="005AA9"/>
              </a:solidFill>
            </a:rPr>
            <a:t>—Решение о досрочном прекращении НМ</a:t>
          </a:r>
        </a:p>
        <a:p>
          <a:pPr algn="just"/>
          <a:r>
            <a:rPr lang="ru-RU" sz="1500" b="1" dirty="0" smtClean="0">
              <a:solidFill>
                <a:srgbClr val="005AA9"/>
              </a:solidFill>
            </a:rPr>
            <a:t>—Уведомление об отсутствии оснований для прекращения НМ</a:t>
          </a:r>
          <a:endParaRPr lang="ru-RU" sz="1500" b="1" dirty="0">
            <a:solidFill>
              <a:srgbClr val="005AA9"/>
            </a:solidFill>
          </a:endParaRPr>
        </a:p>
      </dgm:t>
    </dgm:pt>
    <dgm:pt modelId="{6B18DC44-05B1-4AEB-9924-E4C3F8388D94}" type="parTrans" cxnId="{0413BE76-F815-4D85-9CC7-B68A239BA0DD}">
      <dgm:prSet/>
      <dgm:spPr/>
      <dgm:t>
        <a:bodyPr/>
        <a:lstStyle/>
        <a:p>
          <a:endParaRPr lang="ru-RU"/>
        </a:p>
      </dgm:t>
    </dgm:pt>
    <dgm:pt modelId="{BC409312-B292-4E2F-AB8C-D13C0FC50B5E}" type="sibTrans" cxnId="{0413BE76-F815-4D85-9CC7-B68A239BA0DD}">
      <dgm:prSet/>
      <dgm:spPr/>
      <dgm:t>
        <a:bodyPr/>
        <a:lstStyle/>
        <a:p>
          <a:endParaRPr lang="ru-RU"/>
        </a:p>
      </dgm:t>
    </dgm:pt>
    <dgm:pt modelId="{3713B064-F073-475A-A5BF-30A5769DF3BA}" type="pres">
      <dgm:prSet presAssocID="{90CCCC7B-4D0A-441C-8476-288C8280C0E9}" presName="arrowDiagram" presStyleCnt="0">
        <dgm:presLayoutVars>
          <dgm:chMax val="5"/>
          <dgm:dir/>
          <dgm:resizeHandles val="exact"/>
        </dgm:presLayoutVars>
      </dgm:prSet>
      <dgm:spPr/>
    </dgm:pt>
    <dgm:pt modelId="{80E5DD7D-64FD-4482-A867-0ED3368D577E}" type="pres">
      <dgm:prSet presAssocID="{90CCCC7B-4D0A-441C-8476-288C8280C0E9}" presName="arrow" presStyleLbl="bgShp" presStyleIdx="0" presStyleCnt="1"/>
      <dgm:spPr/>
    </dgm:pt>
    <dgm:pt modelId="{1ADF72E4-C146-44B5-A017-12A3C4E897BF}" type="pres">
      <dgm:prSet presAssocID="{90CCCC7B-4D0A-441C-8476-288C8280C0E9}" presName="arrowDiagram3" presStyleCnt="0"/>
      <dgm:spPr/>
    </dgm:pt>
    <dgm:pt modelId="{B6AD1EEC-D8D1-4523-8683-8109A772B3D2}" type="pres">
      <dgm:prSet presAssocID="{36869864-FB29-4DFE-B794-111FB2E8C9CD}" presName="bullet3a" presStyleLbl="node1" presStyleIdx="0" presStyleCnt="3"/>
      <dgm:spPr/>
    </dgm:pt>
    <dgm:pt modelId="{2410A801-E178-44A5-A063-591DB54DE115}" type="pres">
      <dgm:prSet presAssocID="{36869864-FB29-4DFE-B794-111FB2E8C9CD}" presName="textBox3a" presStyleLbl="revTx" presStyleIdx="0" presStyleCnt="3">
        <dgm:presLayoutVars>
          <dgm:bulletEnabled val="1"/>
        </dgm:presLayoutVars>
      </dgm:prSet>
      <dgm:spPr/>
      <dgm:t>
        <a:bodyPr/>
        <a:lstStyle/>
        <a:p>
          <a:endParaRPr lang="ru-RU"/>
        </a:p>
      </dgm:t>
    </dgm:pt>
    <dgm:pt modelId="{6B4609BC-1441-49B4-9C2F-9078A6D5405A}" type="pres">
      <dgm:prSet presAssocID="{F99EA945-3641-430D-94A3-0F36519D6C12}" presName="bullet3b" presStyleLbl="node1" presStyleIdx="1" presStyleCnt="3"/>
      <dgm:spPr/>
    </dgm:pt>
    <dgm:pt modelId="{2F4F314B-BD03-4CE7-9081-6ED5860546AF}" type="pres">
      <dgm:prSet presAssocID="{F99EA945-3641-430D-94A3-0F36519D6C12}" presName="textBox3b" presStyleLbl="revTx" presStyleIdx="1" presStyleCnt="3" custLinFactNeighborX="2652" custLinFactNeighborY="-3564">
        <dgm:presLayoutVars>
          <dgm:bulletEnabled val="1"/>
        </dgm:presLayoutVars>
      </dgm:prSet>
      <dgm:spPr/>
      <dgm:t>
        <a:bodyPr/>
        <a:lstStyle/>
        <a:p>
          <a:endParaRPr lang="ru-RU"/>
        </a:p>
      </dgm:t>
    </dgm:pt>
    <dgm:pt modelId="{5EB8ABB7-4EF3-4012-A67A-ECB9A0C789E5}" type="pres">
      <dgm:prSet presAssocID="{D0300618-D159-4930-B2F8-60E8E3CE104E}" presName="bullet3c" presStyleLbl="node1" presStyleIdx="2" presStyleCnt="3"/>
      <dgm:spPr/>
    </dgm:pt>
    <dgm:pt modelId="{584BC150-88EF-4E43-B2F1-269182F09DF5}" type="pres">
      <dgm:prSet presAssocID="{D0300618-D159-4930-B2F8-60E8E3CE104E}" presName="textBox3c" presStyleLbl="revTx" presStyleIdx="2" presStyleCnt="3" custLinFactNeighborX="2271" custLinFactNeighborY="-4762">
        <dgm:presLayoutVars>
          <dgm:bulletEnabled val="1"/>
        </dgm:presLayoutVars>
      </dgm:prSet>
      <dgm:spPr/>
      <dgm:t>
        <a:bodyPr/>
        <a:lstStyle/>
        <a:p>
          <a:endParaRPr lang="ru-RU"/>
        </a:p>
      </dgm:t>
    </dgm:pt>
  </dgm:ptLst>
  <dgm:cxnLst>
    <dgm:cxn modelId="{CFBAE240-F402-4DAC-8D2F-F6394F245537}" type="presOf" srcId="{90CCCC7B-4D0A-441C-8476-288C8280C0E9}" destId="{3713B064-F073-475A-A5BF-30A5769DF3BA}" srcOrd="0" destOrd="0" presId="urn:microsoft.com/office/officeart/2005/8/layout/arrow2"/>
    <dgm:cxn modelId="{0413BE76-F815-4D85-9CC7-B68A239BA0DD}" srcId="{90CCCC7B-4D0A-441C-8476-288C8280C0E9}" destId="{D0300618-D159-4930-B2F8-60E8E3CE104E}" srcOrd="2" destOrd="0" parTransId="{6B18DC44-05B1-4AEB-9924-E4C3F8388D94}" sibTransId="{BC409312-B292-4E2F-AB8C-D13C0FC50B5E}"/>
    <dgm:cxn modelId="{4CFB0171-4A5C-4D49-AE35-E248E4A4C16E}" srcId="{90CCCC7B-4D0A-441C-8476-288C8280C0E9}" destId="{F99EA945-3641-430D-94A3-0F36519D6C12}" srcOrd="1" destOrd="0" parTransId="{9741D811-6D62-40C9-B34E-040C87B81D23}" sibTransId="{5BDFA167-445F-4B16-BE37-2DA7A71744B3}"/>
    <dgm:cxn modelId="{C629F855-9B44-45A2-AD11-9BE33B1AB712}" srcId="{90CCCC7B-4D0A-441C-8476-288C8280C0E9}" destId="{36869864-FB29-4DFE-B794-111FB2E8C9CD}" srcOrd="0" destOrd="0" parTransId="{5091C7DD-17C2-4A34-803E-1AC315B578D3}" sibTransId="{4071B8EA-2C7F-4EF1-82AD-5D63AE61E809}"/>
    <dgm:cxn modelId="{A476946D-CF85-43E1-B140-B0DE8FD75D7E}" type="presOf" srcId="{D0300618-D159-4930-B2F8-60E8E3CE104E}" destId="{584BC150-88EF-4E43-B2F1-269182F09DF5}" srcOrd="0" destOrd="0" presId="urn:microsoft.com/office/officeart/2005/8/layout/arrow2"/>
    <dgm:cxn modelId="{36C0505B-C1D2-433C-80F1-5CDB972FCB6A}" type="presOf" srcId="{36869864-FB29-4DFE-B794-111FB2E8C9CD}" destId="{2410A801-E178-44A5-A063-591DB54DE115}" srcOrd="0" destOrd="0" presId="urn:microsoft.com/office/officeart/2005/8/layout/arrow2"/>
    <dgm:cxn modelId="{453A6267-5729-442C-AD39-D3248DC8B5D6}" type="presOf" srcId="{F99EA945-3641-430D-94A3-0F36519D6C12}" destId="{2F4F314B-BD03-4CE7-9081-6ED5860546AF}" srcOrd="0" destOrd="0" presId="urn:microsoft.com/office/officeart/2005/8/layout/arrow2"/>
    <dgm:cxn modelId="{E4E02DC5-C3A9-4141-B0FA-C8FC9746E304}" type="presParOf" srcId="{3713B064-F073-475A-A5BF-30A5769DF3BA}" destId="{80E5DD7D-64FD-4482-A867-0ED3368D577E}" srcOrd="0" destOrd="0" presId="urn:microsoft.com/office/officeart/2005/8/layout/arrow2"/>
    <dgm:cxn modelId="{F41EEC57-CFB0-4A01-96D8-6A55260B9B2F}" type="presParOf" srcId="{3713B064-F073-475A-A5BF-30A5769DF3BA}" destId="{1ADF72E4-C146-44B5-A017-12A3C4E897BF}" srcOrd="1" destOrd="0" presId="urn:microsoft.com/office/officeart/2005/8/layout/arrow2"/>
    <dgm:cxn modelId="{9C3A597C-280B-41C9-84F0-70625442CB21}" type="presParOf" srcId="{1ADF72E4-C146-44B5-A017-12A3C4E897BF}" destId="{B6AD1EEC-D8D1-4523-8683-8109A772B3D2}" srcOrd="0" destOrd="0" presId="urn:microsoft.com/office/officeart/2005/8/layout/arrow2"/>
    <dgm:cxn modelId="{1174149C-CF1C-47B7-BB97-58678735FE35}" type="presParOf" srcId="{1ADF72E4-C146-44B5-A017-12A3C4E897BF}" destId="{2410A801-E178-44A5-A063-591DB54DE115}" srcOrd="1" destOrd="0" presId="urn:microsoft.com/office/officeart/2005/8/layout/arrow2"/>
    <dgm:cxn modelId="{94CF0401-4B37-454A-9B7D-D859471A048C}" type="presParOf" srcId="{1ADF72E4-C146-44B5-A017-12A3C4E897BF}" destId="{6B4609BC-1441-49B4-9C2F-9078A6D5405A}" srcOrd="2" destOrd="0" presId="urn:microsoft.com/office/officeart/2005/8/layout/arrow2"/>
    <dgm:cxn modelId="{60CD07C5-FD3B-4C78-BE5A-6DD7E2C3AC4F}" type="presParOf" srcId="{1ADF72E4-C146-44B5-A017-12A3C4E897BF}" destId="{2F4F314B-BD03-4CE7-9081-6ED5860546AF}" srcOrd="3" destOrd="0" presId="urn:microsoft.com/office/officeart/2005/8/layout/arrow2"/>
    <dgm:cxn modelId="{8B55C67A-0C04-4546-930E-C2746FAD4456}" type="presParOf" srcId="{1ADF72E4-C146-44B5-A017-12A3C4E897BF}" destId="{5EB8ABB7-4EF3-4012-A67A-ECB9A0C789E5}" srcOrd="4" destOrd="0" presId="urn:microsoft.com/office/officeart/2005/8/layout/arrow2"/>
    <dgm:cxn modelId="{3FD20869-236E-4CEB-A419-3C5291A2ADD3}" type="presParOf" srcId="{1ADF72E4-C146-44B5-A017-12A3C4E897BF}" destId="{584BC150-88EF-4E43-B2F1-269182F09DF5}" srcOrd="5" destOrd="0" presId="urn:microsoft.com/office/officeart/2005/8/layout/arrow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090153DE-2CB1-4E46-9AFE-94BF2BC07513}" type="presOf" srcId="{6F77DBA3-F935-46DB-B8E1-491136C9C8D9}" destId="{02846222-735B-4BF9-8140-E438E4C7E455}" srcOrd="0"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1E405-DFDF-4B2C-92B2-CB4D5CA24340}"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ru-RU"/>
        </a:p>
      </dgm:t>
    </dgm:pt>
    <dgm:pt modelId="{E3C83536-791D-4840-9106-91C32F75F0EE}">
      <dgm:prSet phldrT="[Текст]" custT="1"/>
      <dgm:spPr/>
      <dgm:t>
        <a:bodyPr/>
        <a:lstStyle/>
        <a:p>
          <a:pPr algn="just"/>
          <a:r>
            <a:rPr lang="ru-RU" sz="1100" b="1" dirty="0" smtClean="0"/>
            <a:t>— Раздел V.2. НК РФ «Налоговый Контроль в форме Налогового мониторинга»;</a:t>
          </a:r>
        </a:p>
        <a:p>
          <a:pPr algn="just"/>
          <a:r>
            <a:rPr lang="ru-RU" sz="1100" b="1" dirty="0" smtClean="0"/>
            <a:t>— </a:t>
          </a:r>
          <a:r>
            <a:rPr lang="ru-RU" sz="1050" b="1" dirty="0" smtClean="0"/>
            <a:t>Распоряжение</a:t>
          </a:r>
          <a:r>
            <a:rPr lang="ru-RU" sz="1100" b="1" dirty="0" smtClean="0"/>
            <a:t> Правительства РФ от 21.02.2020 N 381-р «Об утверждении Концепции развития и функционирования в Российской Федерации системы налогового мониторинга»</a:t>
          </a:r>
          <a:endParaRPr lang="ru-RU" sz="1100" b="1" dirty="0"/>
        </a:p>
      </dgm:t>
    </dgm:pt>
    <dgm:pt modelId="{88D67E86-01EC-4E64-B9EA-E59EF0EDE98A}" type="parTrans" cxnId="{C1A57EBD-FA7F-424D-B260-6B40474D74CE}">
      <dgm:prSet/>
      <dgm:spPr/>
      <dgm:t>
        <a:bodyPr/>
        <a:lstStyle/>
        <a:p>
          <a:endParaRPr lang="ru-RU" sz="1400"/>
        </a:p>
      </dgm:t>
    </dgm:pt>
    <dgm:pt modelId="{A6BB1D7A-F428-485B-A68A-88D37B28DE93}" type="sibTrans" cxnId="{C1A57EBD-FA7F-424D-B260-6B40474D74CE}">
      <dgm:prSet/>
      <dgm:spPr/>
      <dgm:t>
        <a:bodyPr/>
        <a:lstStyle/>
        <a:p>
          <a:endParaRPr lang="ru-RU" sz="1400"/>
        </a:p>
      </dgm:t>
    </dgm:pt>
    <dgm:pt modelId="{4FD31DDB-3436-4DF6-827F-F55DD617C57F}">
      <dgm:prSet phldrT="[Текст]" custT="1"/>
      <dgm:spPr/>
      <dgm:t>
        <a:bodyPr/>
        <a:lstStyle/>
        <a:p>
          <a:pPr algn="just"/>
          <a:r>
            <a:rPr lang="ru-RU" sz="1200" b="1" dirty="0" smtClean="0"/>
            <a:t>—</a:t>
          </a:r>
          <a:r>
            <a:rPr lang="ru-RU" sz="1100" dirty="0" smtClean="0"/>
            <a:t> </a:t>
          </a:r>
          <a:r>
            <a:rPr lang="ru-RU" sz="1200" b="1" dirty="0" smtClean="0"/>
            <a:t>Приказ ФНС России от 11.05.2021 № ЕД-7-23/476@ «Об утверждении форм и форматов документов, используемых при проведении налогового мониторинга, и требований к ним»</a:t>
          </a:r>
          <a:endParaRPr lang="ru-RU" sz="1200" b="1" dirty="0"/>
        </a:p>
      </dgm:t>
    </dgm:pt>
    <dgm:pt modelId="{8D5E9AC8-476A-4EEA-9CEF-7BB94806F1CD}" type="parTrans" cxnId="{428A5AD9-90F8-4FB5-AFA9-31AA2E4C7205}">
      <dgm:prSet/>
      <dgm:spPr/>
      <dgm:t>
        <a:bodyPr/>
        <a:lstStyle/>
        <a:p>
          <a:endParaRPr lang="ru-RU" sz="1400"/>
        </a:p>
      </dgm:t>
    </dgm:pt>
    <dgm:pt modelId="{4E13C2C1-CD5C-4CD7-BDE8-5B137DE6DFB4}" type="sibTrans" cxnId="{428A5AD9-90F8-4FB5-AFA9-31AA2E4C7205}">
      <dgm:prSet/>
      <dgm:spPr/>
      <dgm:t>
        <a:bodyPr/>
        <a:lstStyle/>
        <a:p>
          <a:endParaRPr lang="ru-RU" sz="1400"/>
        </a:p>
      </dgm:t>
    </dgm:pt>
    <dgm:pt modelId="{E183E90D-2C29-44F7-843E-BCF5131B89E0}">
      <dgm:prSet phldrT="[Текст]" custT="1"/>
      <dgm:spPr/>
      <dgm:t>
        <a:bodyPr/>
        <a:lstStyle/>
        <a:p>
          <a:pPr algn="just"/>
          <a:r>
            <a:rPr lang="ru-RU" sz="1200" b="1" dirty="0" smtClean="0"/>
            <a:t>— Приказ ФНС России от 15.12.2017 N ММВ-7-3/1065@ «Об утверждении регламента взаимодействия МИ ФНС России по КН и ЦА ФНС России при составлении мотивированного мнения»  с учетом внесенных изменений от 28.12.2021 г</a:t>
          </a:r>
          <a:endParaRPr lang="ru-RU" sz="1200" b="1" dirty="0"/>
        </a:p>
      </dgm:t>
    </dgm:pt>
    <dgm:pt modelId="{5D786611-3DCA-4AF7-8992-D9C21AC0272F}" type="parTrans" cxnId="{F163C106-6530-4989-B9AA-6788D89812B9}">
      <dgm:prSet/>
      <dgm:spPr/>
      <dgm:t>
        <a:bodyPr/>
        <a:lstStyle/>
        <a:p>
          <a:endParaRPr lang="ru-RU" sz="1400"/>
        </a:p>
      </dgm:t>
    </dgm:pt>
    <dgm:pt modelId="{46AEF58B-C4B4-44A2-9236-BFBDDC7D325E}" type="sibTrans" cxnId="{F163C106-6530-4989-B9AA-6788D89812B9}">
      <dgm:prSet/>
      <dgm:spPr/>
      <dgm:t>
        <a:bodyPr/>
        <a:lstStyle/>
        <a:p>
          <a:endParaRPr lang="ru-RU" sz="1400"/>
        </a:p>
      </dgm:t>
    </dgm:pt>
    <dgm:pt modelId="{55D019E9-33B5-49C5-A646-1B338CC87647}">
      <dgm:prSet phldrT="[Текст]" custT="1"/>
      <dgm:spPr/>
      <dgm:t>
        <a:bodyPr/>
        <a:lstStyle/>
        <a:p>
          <a:pPr algn="just"/>
          <a:r>
            <a:rPr lang="ru-RU" sz="1200" b="1" dirty="0" smtClean="0"/>
            <a:t>— Приказ ФНС России от 11.05.2021 № ЕД-7-23/478@ «Об утверждении форм документов, используемых налоговыми органами при заявительном порядке возмещения НДС (акциза) при проведении налогового мониторинга, а также формы и формата представления заявления о применении заявительного порядка возмещения НДС (акциза) в эл. форме»</a:t>
          </a:r>
          <a:endParaRPr lang="ru-RU" sz="1200" b="1" dirty="0"/>
        </a:p>
      </dgm:t>
    </dgm:pt>
    <dgm:pt modelId="{242DDA43-8ACE-4FE7-8CF8-B4C7ECA53203}" type="parTrans" cxnId="{21D873F4-2942-498D-A662-2E0905A4AE87}">
      <dgm:prSet/>
      <dgm:spPr/>
      <dgm:t>
        <a:bodyPr/>
        <a:lstStyle/>
        <a:p>
          <a:endParaRPr lang="ru-RU" sz="1400"/>
        </a:p>
      </dgm:t>
    </dgm:pt>
    <dgm:pt modelId="{E85F0E23-CB5D-4588-A58B-C99A269BBB8E}" type="sibTrans" cxnId="{21D873F4-2942-498D-A662-2E0905A4AE87}">
      <dgm:prSet/>
      <dgm:spPr/>
      <dgm:t>
        <a:bodyPr/>
        <a:lstStyle/>
        <a:p>
          <a:endParaRPr lang="ru-RU" sz="1400"/>
        </a:p>
      </dgm:t>
    </dgm:pt>
    <dgm:pt modelId="{16381C11-A191-403A-B6C5-3B5EA5269F31}">
      <dgm:prSet phldrT="[Текст]" custT="1"/>
      <dgm:spPr/>
      <dgm:t>
        <a:bodyPr/>
        <a:lstStyle/>
        <a:p>
          <a:pPr algn="just"/>
          <a:r>
            <a:rPr lang="ru-RU" sz="1200" b="1" dirty="0" smtClean="0"/>
            <a:t>— Приказ ФНС России от 11.05.2021 № ЕД-7-23/477@ «Об утверждении форм и форматов документов, используемых при составлении мотивированного мнения налогового органа в электронной форме, а также формы мотивированного мнения налогового органа и требования к его составлению»</a:t>
          </a:r>
          <a:endParaRPr lang="ru-RU" sz="1200" b="1" dirty="0"/>
        </a:p>
      </dgm:t>
    </dgm:pt>
    <dgm:pt modelId="{B247F2BF-88D7-4455-B88F-DCE6579402E8}" type="parTrans" cxnId="{5770E363-EDF7-4036-8064-5A3F647A3078}">
      <dgm:prSet/>
      <dgm:spPr/>
      <dgm:t>
        <a:bodyPr/>
        <a:lstStyle/>
        <a:p>
          <a:endParaRPr lang="ru-RU" sz="1400"/>
        </a:p>
      </dgm:t>
    </dgm:pt>
    <dgm:pt modelId="{C666DB6D-B52E-4E53-9B5D-505F978553AD}" type="sibTrans" cxnId="{5770E363-EDF7-4036-8064-5A3F647A3078}">
      <dgm:prSet/>
      <dgm:spPr/>
      <dgm:t>
        <a:bodyPr/>
        <a:lstStyle/>
        <a:p>
          <a:endParaRPr lang="ru-RU" sz="1400"/>
        </a:p>
      </dgm:t>
    </dgm:pt>
    <dgm:pt modelId="{ED87530E-A6A7-4649-8AF7-D16C10DA9CC7}">
      <dgm:prSet phldrT="[Текст]" custT="1"/>
      <dgm:spPr/>
      <dgm:t>
        <a:bodyPr/>
        <a:lstStyle/>
        <a:p>
          <a:pPr algn="just"/>
          <a:r>
            <a:rPr lang="ru-RU" sz="1200" b="1" dirty="0" smtClean="0"/>
            <a:t>— Приказ ФНС России от 25.05.2021 № ЕД-7-23/518@ «Об утверждении требований к организации системы внутреннего контроля, а также форм и форматов документов, представляемых организациями при раскрытии информации о системе внутреннего контроля»</a:t>
          </a:r>
          <a:endParaRPr lang="ru-RU" sz="1200" b="1" dirty="0"/>
        </a:p>
      </dgm:t>
    </dgm:pt>
    <dgm:pt modelId="{0153DFD6-4B59-426C-8DA6-1ECF6A9F1D59}" type="parTrans" cxnId="{7F8AA581-4CA8-4496-A853-51706E5A58D9}">
      <dgm:prSet/>
      <dgm:spPr/>
      <dgm:t>
        <a:bodyPr/>
        <a:lstStyle/>
        <a:p>
          <a:endParaRPr lang="ru-RU" sz="1400"/>
        </a:p>
      </dgm:t>
    </dgm:pt>
    <dgm:pt modelId="{0E7060E2-5BCD-4527-95A9-CE7EE4EBB0C3}" type="sibTrans" cxnId="{7F8AA581-4CA8-4496-A853-51706E5A58D9}">
      <dgm:prSet/>
      <dgm:spPr/>
      <dgm:t>
        <a:bodyPr/>
        <a:lstStyle/>
        <a:p>
          <a:endParaRPr lang="ru-RU" sz="1400"/>
        </a:p>
      </dgm:t>
    </dgm:pt>
    <dgm:pt modelId="{0BD5BA0F-91E4-4ABF-B9F9-53AF1DC4C5A9}">
      <dgm:prSet phldrT="[Текст]"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pPr algn="just"/>
          <a:r>
            <a:rPr lang="ru-RU" sz="1200" b="1" dirty="0" smtClean="0"/>
            <a:t>— Письмо ФНС России от 01.06.2021 № СД-4-23/7614@ «О представлении в ФНС России документов, используемых при переходе на налоговый мониторинг»</a:t>
          </a:r>
          <a:endParaRPr lang="ru-RU" sz="1200" b="1" dirty="0"/>
        </a:p>
      </dgm:t>
    </dgm:pt>
    <dgm:pt modelId="{32D3B2EF-4E7B-4935-9B9E-43FB77B1C424}" type="parTrans" cxnId="{2AD7C3FE-55B0-4F08-89F1-1E8848A09B6B}">
      <dgm:prSet/>
      <dgm:spPr/>
      <dgm:t>
        <a:bodyPr/>
        <a:lstStyle/>
        <a:p>
          <a:endParaRPr lang="ru-RU" sz="1400"/>
        </a:p>
      </dgm:t>
    </dgm:pt>
    <dgm:pt modelId="{1785A880-5D8A-4975-95F6-A7A7A2107110}" type="sibTrans" cxnId="{2AD7C3FE-55B0-4F08-89F1-1E8848A09B6B}">
      <dgm:prSet/>
      <dgm:spPr/>
      <dgm:t>
        <a:bodyPr/>
        <a:lstStyle/>
        <a:p>
          <a:endParaRPr lang="ru-RU" sz="1400"/>
        </a:p>
      </dgm:t>
    </dgm:pt>
    <dgm:pt modelId="{057FE4FB-962A-4C3B-8319-A4051151540B}">
      <dgm:prSet phldrT="[Текст]" custT="1"/>
      <dgm:spPr/>
      <dgm:t>
        <a:bodyPr/>
        <a:lstStyle/>
        <a:p>
          <a:pPr algn="just"/>
          <a:endParaRPr lang="ru-RU" sz="1200" b="1" dirty="0"/>
        </a:p>
      </dgm:t>
    </dgm:pt>
    <dgm:pt modelId="{02A35A4D-98DC-4C67-B2D4-441F2350DF5B}" type="parTrans" cxnId="{0D76DE9F-9CD4-4889-898E-935C0C374C0F}">
      <dgm:prSet/>
      <dgm:spPr/>
      <dgm:t>
        <a:bodyPr/>
        <a:lstStyle/>
        <a:p>
          <a:endParaRPr lang="ru-RU"/>
        </a:p>
      </dgm:t>
    </dgm:pt>
    <dgm:pt modelId="{E8F893CE-A9BE-4512-9F7B-D2098E2B6AC0}" type="sibTrans" cxnId="{0D76DE9F-9CD4-4889-898E-935C0C374C0F}">
      <dgm:prSet/>
      <dgm:spPr/>
      <dgm:t>
        <a:bodyPr/>
        <a:lstStyle/>
        <a:p>
          <a:endParaRPr lang="ru-RU"/>
        </a:p>
      </dgm:t>
    </dgm:pt>
    <dgm:pt modelId="{A3854CCB-4721-49E8-97B9-F23EBAC5B2F7}" type="pres">
      <dgm:prSet presAssocID="{4A51E405-DFDF-4B2C-92B2-CB4D5CA24340}" presName="Name0" presStyleCnt="0">
        <dgm:presLayoutVars>
          <dgm:chMax val="7"/>
          <dgm:chPref val="7"/>
          <dgm:dir/>
        </dgm:presLayoutVars>
      </dgm:prSet>
      <dgm:spPr/>
      <dgm:t>
        <a:bodyPr/>
        <a:lstStyle/>
        <a:p>
          <a:endParaRPr lang="ru-RU"/>
        </a:p>
      </dgm:t>
    </dgm:pt>
    <dgm:pt modelId="{68AD02F3-3E01-4C67-AB9F-14AB9FDE4310}" type="pres">
      <dgm:prSet presAssocID="{4A51E405-DFDF-4B2C-92B2-CB4D5CA24340}" presName="Name1" presStyleCnt="0"/>
      <dgm:spPr/>
      <dgm:t>
        <a:bodyPr/>
        <a:lstStyle/>
        <a:p>
          <a:endParaRPr lang="ru-RU"/>
        </a:p>
      </dgm:t>
    </dgm:pt>
    <dgm:pt modelId="{7F619A39-2F75-4C1C-B6D8-582229739400}" type="pres">
      <dgm:prSet presAssocID="{4A51E405-DFDF-4B2C-92B2-CB4D5CA24340}" presName="cycle" presStyleCnt="0"/>
      <dgm:spPr/>
      <dgm:t>
        <a:bodyPr/>
        <a:lstStyle/>
        <a:p>
          <a:endParaRPr lang="ru-RU"/>
        </a:p>
      </dgm:t>
    </dgm:pt>
    <dgm:pt modelId="{95B5841C-4EA8-466A-A809-6DB7B14D2FA8}" type="pres">
      <dgm:prSet presAssocID="{4A51E405-DFDF-4B2C-92B2-CB4D5CA24340}" presName="srcNode" presStyleLbl="node1" presStyleIdx="0" presStyleCnt="7"/>
      <dgm:spPr/>
      <dgm:t>
        <a:bodyPr/>
        <a:lstStyle/>
        <a:p>
          <a:endParaRPr lang="ru-RU"/>
        </a:p>
      </dgm:t>
    </dgm:pt>
    <dgm:pt modelId="{339B549C-D02F-4D82-B1B4-9963A6C6FA06}" type="pres">
      <dgm:prSet presAssocID="{4A51E405-DFDF-4B2C-92B2-CB4D5CA24340}" presName="conn" presStyleLbl="parChTrans1D2" presStyleIdx="0" presStyleCnt="1"/>
      <dgm:spPr/>
      <dgm:t>
        <a:bodyPr/>
        <a:lstStyle/>
        <a:p>
          <a:endParaRPr lang="ru-RU"/>
        </a:p>
      </dgm:t>
    </dgm:pt>
    <dgm:pt modelId="{48CDAC29-C664-49B4-9129-3F4D51E85585}" type="pres">
      <dgm:prSet presAssocID="{4A51E405-DFDF-4B2C-92B2-CB4D5CA24340}" presName="extraNode" presStyleLbl="node1" presStyleIdx="0" presStyleCnt="7"/>
      <dgm:spPr/>
      <dgm:t>
        <a:bodyPr/>
        <a:lstStyle/>
        <a:p>
          <a:endParaRPr lang="ru-RU"/>
        </a:p>
      </dgm:t>
    </dgm:pt>
    <dgm:pt modelId="{7AF067D3-95F7-449A-8DC1-D52DD49C417C}" type="pres">
      <dgm:prSet presAssocID="{4A51E405-DFDF-4B2C-92B2-CB4D5CA24340}" presName="dstNode" presStyleLbl="node1" presStyleIdx="0" presStyleCnt="7"/>
      <dgm:spPr/>
      <dgm:t>
        <a:bodyPr/>
        <a:lstStyle/>
        <a:p>
          <a:endParaRPr lang="ru-RU"/>
        </a:p>
      </dgm:t>
    </dgm:pt>
    <dgm:pt modelId="{C8827AE1-1F53-4EC4-B30A-51191B4B29D2}" type="pres">
      <dgm:prSet presAssocID="{E3C83536-791D-4840-9106-91C32F75F0EE}" presName="text_1" presStyleLbl="node1" presStyleIdx="0" presStyleCnt="7" custLinFactNeighborX="-1234" custLinFactNeighborY="-21823">
        <dgm:presLayoutVars>
          <dgm:bulletEnabled val="1"/>
        </dgm:presLayoutVars>
      </dgm:prSet>
      <dgm:spPr/>
      <dgm:t>
        <a:bodyPr/>
        <a:lstStyle/>
        <a:p>
          <a:endParaRPr lang="ru-RU"/>
        </a:p>
      </dgm:t>
    </dgm:pt>
    <dgm:pt modelId="{84BCAC23-64D0-4ABE-A0B5-06A6454401A9}" type="pres">
      <dgm:prSet presAssocID="{E3C83536-791D-4840-9106-91C32F75F0EE}" presName="accent_1" presStyleCnt="0"/>
      <dgm:spPr/>
      <dgm:t>
        <a:bodyPr/>
        <a:lstStyle/>
        <a:p>
          <a:endParaRPr lang="ru-RU"/>
        </a:p>
      </dgm:t>
    </dgm:pt>
    <dgm:pt modelId="{FA887F83-24F0-4828-A43A-71545946BF27}" type="pres">
      <dgm:prSet presAssocID="{E3C83536-791D-4840-9106-91C32F75F0EE}" presName="accentRepeatNode" presStyleLbl="solidFgAcc1" presStyleIdx="0" presStyleCnt="7" custLinFactNeighborX="-11752" custLinFactNeighborY="-18738"/>
      <dgm:spPr/>
      <dgm:t>
        <a:bodyPr/>
        <a:lstStyle/>
        <a:p>
          <a:endParaRPr lang="ru-RU"/>
        </a:p>
      </dgm:t>
    </dgm:pt>
    <dgm:pt modelId="{55F446B8-0199-48DD-BD6E-6911F1D9EA4E}" type="pres">
      <dgm:prSet presAssocID="{4FD31DDB-3436-4DF6-827F-F55DD617C57F}" presName="text_2" presStyleLbl="node1" presStyleIdx="1" presStyleCnt="7" custLinFactNeighborX="-1679" custLinFactNeighborY="-45018">
        <dgm:presLayoutVars>
          <dgm:bulletEnabled val="1"/>
        </dgm:presLayoutVars>
      </dgm:prSet>
      <dgm:spPr/>
      <dgm:t>
        <a:bodyPr/>
        <a:lstStyle/>
        <a:p>
          <a:endParaRPr lang="ru-RU"/>
        </a:p>
      </dgm:t>
    </dgm:pt>
    <dgm:pt modelId="{4CF1A654-98B1-4141-9A4E-5E3B8DB465E8}" type="pres">
      <dgm:prSet presAssocID="{4FD31DDB-3436-4DF6-827F-F55DD617C57F}" presName="accent_2" presStyleCnt="0"/>
      <dgm:spPr/>
      <dgm:t>
        <a:bodyPr/>
        <a:lstStyle/>
        <a:p>
          <a:endParaRPr lang="ru-RU"/>
        </a:p>
      </dgm:t>
    </dgm:pt>
    <dgm:pt modelId="{4CE13131-1D58-4094-941B-C2E8BD6AC3DB}" type="pres">
      <dgm:prSet presAssocID="{4FD31DDB-3436-4DF6-827F-F55DD617C57F}" presName="accentRepeatNode" presStyleLbl="solidFgAcc1" presStyleIdx="1" presStyleCnt="7" custLinFactNeighborX="-27802" custLinFactNeighborY="-37294"/>
      <dgm:spPr/>
      <dgm:t>
        <a:bodyPr/>
        <a:lstStyle/>
        <a:p>
          <a:endParaRPr lang="ru-RU"/>
        </a:p>
      </dgm:t>
    </dgm:pt>
    <dgm:pt modelId="{69C6575A-B49B-4C55-B389-1B940D1CC20F}" type="pres">
      <dgm:prSet presAssocID="{16381C11-A191-403A-B6C5-3B5EA5269F31}" presName="text_3" presStyleLbl="node1" presStyleIdx="2" presStyleCnt="7" custLinFactNeighborX="-1294" custLinFactNeighborY="-68103">
        <dgm:presLayoutVars>
          <dgm:bulletEnabled val="1"/>
        </dgm:presLayoutVars>
      </dgm:prSet>
      <dgm:spPr/>
      <dgm:t>
        <a:bodyPr/>
        <a:lstStyle/>
        <a:p>
          <a:endParaRPr lang="ru-RU"/>
        </a:p>
      </dgm:t>
    </dgm:pt>
    <dgm:pt modelId="{48EAB3CF-8095-414B-B720-B09DA164A7D7}" type="pres">
      <dgm:prSet presAssocID="{16381C11-A191-403A-B6C5-3B5EA5269F31}" presName="accent_3" presStyleCnt="0"/>
      <dgm:spPr/>
      <dgm:t>
        <a:bodyPr/>
        <a:lstStyle/>
        <a:p>
          <a:endParaRPr lang="ru-RU"/>
        </a:p>
      </dgm:t>
    </dgm:pt>
    <dgm:pt modelId="{67E655FB-CADC-48E6-A66C-6DA078094112}" type="pres">
      <dgm:prSet presAssocID="{16381C11-A191-403A-B6C5-3B5EA5269F31}" presName="accentRepeatNode" presStyleLbl="solidFgAcc1" presStyleIdx="2" presStyleCnt="7" custLinFactNeighborX="-22385" custLinFactNeighborY="-55762"/>
      <dgm:spPr/>
      <dgm:t>
        <a:bodyPr/>
        <a:lstStyle/>
        <a:p>
          <a:endParaRPr lang="ru-RU"/>
        </a:p>
      </dgm:t>
    </dgm:pt>
    <dgm:pt modelId="{0B8CBDBF-D69F-4CCE-8D88-60A3E0A33268}" type="pres">
      <dgm:prSet presAssocID="{E183E90D-2C29-44F7-843E-BCF5131B89E0}" presName="text_4" presStyleLbl="node1" presStyleIdx="3" presStyleCnt="7" custLinFactNeighborX="-499" custLinFactNeighborY="-77199">
        <dgm:presLayoutVars>
          <dgm:bulletEnabled val="1"/>
        </dgm:presLayoutVars>
      </dgm:prSet>
      <dgm:spPr/>
      <dgm:t>
        <a:bodyPr/>
        <a:lstStyle/>
        <a:p>
          <a:endParaRPr lang="ru-RU"/>
        </a:p>
      </dgm:t>
    </dgm:pt>
    <dgm:pt modelId="{6C339C02-523B-4CB2-AC60-211683862175}" type="pres">
      <dgm:prSet presAssocID="{E183E90D-2C29-44F7-843E-BCF5131B89E0}" presName="accent_4" presStyleCnt="0"/>
      <dgm:spPr/>
      <dgm:t>
        <a:bodyPr/>
        <a:lstStyle/>
        <a:p>
          <a:endParaRPr lang="ru-RU"/>
        </a:p>
      </dgm:t>
    </dgm:pt>
    <dgm:pt modelId="{5D670D0C-0B7B-4917-9B46-132E3CCA9A2E}" type="pres">
      <dgm:prSet presAssocID="{E183E90D-2C29-44F7-843E-BCF5131B89E0}" presName="accentRepeatNode" presStyleLbl="solidFgAcc1" presStyleIdx="3" presStyleCnt="7" custLinFactNeighborX="-1223" custLinFactNeighborY="-63039"/>
      <dgm:spPr/>
      <dgm:t>
        <a:bodyPr/>
        <a:lstStyle/>
        <a:p>
          <a:endParaRPr lang="ru-RU"/>
        </a:p>
      </dgm:t>
    </dgm:pt>
    <dgm:pt modelId="{B408E7A1-6524-4F39-895E-29C4F0E95A80}" type="pres">
      <dgm:prSet presAssocID="{55D019E9-33B5-49C5-A646-1B338CC87647}" presName="text_5" presStyleLbl="node1" presStyleIdx="4" presStyleCnt="7" custScaleX="96360" custScaleY="131598" custLinFactNeighborX="1445" custLinFactNeighborY="-70496">
        <dgm:presLayoutVars>
          <dgm:bulletEnabled val="1"/>
        </dgm:presLayoutVars>
      </dgm:prSet>
      <dgm:spPr/>
      <dgm:t>
        <a:bodyPr/>
        <a:lstStyle/>
        <a:p>
          <a:endParaRPr lang="ru-RU"/>
        </a:p>
      </dgm:t>
    </dgm:pt>
    <dgm:pt modelId="{5438E10A-B756-48F7-BE85-DB658313A79C}" type="pres">
      <dgm:prSet presAssocID="{55D019E9-33B5-49C5-A646-1B338CC87647}" presName="accent_5" presStyleCnt="0"/>
      <dgm:spPr/>
      <dgm:t>
        <a:bodyPr/>
        <a:lstStyle/>
        <a:p>
          <a:endParaRPr lang="ru-RU"/>
        </a:p>
      </dgm:t>
    </dgm:pt>
    <dgm:pt modelId="{01695715-75DA-4812-A12E-C3723855E02B}" type="pres">
      <dgm:prSet presAssocID="{55D019E9-33B5-49C5-A646-1B338CC87647}" presName="accentRepeatNode" presStyleLbl="solidFgAcc1" presStyleIdx="4" presStyleCnt="7" custLinFactNeighborX="11453" custLinFactNeighborY="-59036"/>
      <dgm:spPr/>
      <dgm:t>
        <a:bodyPr/>
        <a:lstStyle/>
        <a:p>
          <a:endParaRPr lang="ru-RU"/>
        </a:p>
      </dgm:t>
    </dgm:pt>
    <dgm:pt modelId="{A7771DDE-654C-421C-99ED-B1DEBBCFCAC4}" type="pres">
      <dgm:prSet presAssocID="{ED87530E-A6A7-4649-8AF7-D16C10DA9CC7}" presName="text_6" presStyleLbl="node1" presStyleIdx="5" presStyleCnt="7" custScaleX="96473" custLinFactNeighborX="981" custLinFactNeighborY="-81181">
        <dgm:presLayoutVars>
          <dgm:bulletEnabled val="1"/>
        </dgm:presLayoutVars>
      </dgm:prSet>
      <dgm:spPr/>
      <dgm:t>
        <a:bodyPr/>
        <a:lstStyle/>
        <a:p>
          <a:endParaRPr lang="ru-RU"/>
        </a:p>
      </dgm:t>
    </dgm:pt>
    <dgm:pt modelId="{D889FB60-468A-4639-97FA-8DCE576724AD}" type="pres">
      <dgm:prSet presAssocID="{ED87530E-A6A7-4649-8AF7-D16C10DA9CC7}" presName="accent_6" presStyleCnt="0"/>
      <dgm:spPr/>
      <dgm:t>
        <a:bodyPr/>
        <a:lstStyle/>
        <a:p>
          <a:endParaRPr lang="ru-RU"/>
        </a:p>
      </dgm:t>
    </dgm:pt>
    <dgm:pt modelId="{83F85A95-093C-489C-8B22-684E6FEF9537}" type="pres">
      <dgm:prSet presAssocID="{ED87530E-A6A7-4649-8AF7-D16C10DA9CC7}" presName="accentRepeatNode" presStyleLbl="solidFgAcc1" presStyleIdx="5" presStyleCnt="7" custLinFactNeighborX="17316" custLinFactNeighborY="-66224"/>
      <dgm:spPr/>
      <dgm:t>
        <a:bodyPr/>
        <a:lstStyle/>
        <a:p>
          <a:endParaRPr lang="ru-RU"/>
        </a:p>
      </dgm:t>
    </dgm:pt>
    <dgm:pt modelId="{8B9C72C7-C8D9-4C96-88F5-67F8E48D87C0}" type="pres">
      <dgm:prSet presAssocID="{0BD5BA0F-91E4-4ABF-B9F9-53AF1DC4C5A9}" presName="text_7" presStyleLbl="node1" presStyleIdx="6" presStyleCnt="7" custScaleX="94989" custLinFactNeighborX="1709" custLinFactNeighborY="-90277">
        <dgm:presLayoutVars>
          <dgm:bulletEnabled val="1"/>
        </dgm:presLayoutVars>
      </dgm:prSet>
      <dgm:spPr/>
      <dgm:t>
        <a:bodyPr/>
        <a:lstStyle/>
        <a:p>
          <a:endParaRPr lang="ru-RU"/>
        </a:p>
      </dgm:t>
    </dgm:pt>
    <dgm:pt modelId="{142A4A4B-5343-48E9-9B46-32967C536213}" type="pres">
      <dgm:prSet presAssocID="{0BD5BA0F-91E4-4ABF-B9F9-53AF1DC4C5A9}" presName="accent_7" presStyleCnt="0"/>
      <dgm:spPr/>
      <dgm:t>
        <a:bodyPr/>
        <a:lstStyle/>
        <a:p>
          <a:endParaRPr lang="ru-RU"/>
        </a:p>
      </dgm:t>
    </dgm:pt>
    <dgm:pt modelId="{392EBF74-2138-47C8-82C4-AB635214B675}" type="pres">
      <dgm:prSet presAssocID="{0BD5BA0F-91E4-4ABF-B9F9-53AF1DC4C5A9}" presName="accentRepeatNode" presStyleLbl="solidFgAcc1" presStyleIdx="6" presStyleCnt="7" custLinFactNeighborX="55925" custLinFactNeighborY="-73501"/>
      <dgm:spPr/>
      <dgm:t>
        <a:bodyPr/>
        <a:lstStyle/>
        <a:p>
          <a:endParaRPr lang="ru-RU"/>
        </a:p>
      </dgm:t>
    </dgm:pt>
  </dgm:ptLst>
  <dgm:cxnLst>
    <dgm:cxn modelId="{5AB0C518-C7A8-4BD2-BBC4-8FE829F95182}" type="presOf" srcId="{E3C83536-791D-4840-9106-91C32F75F0EE}" destId="{C8827AE1-1F53-4EC4-B30A-51191B4B29D2}" srcOrd="0" destOrd="0" presId="urn:microsoft.com/office/officeart/2008/layout/VerticalCurvedList"/>
    <dgm:cxn modelId="{8F4B1651-C9F5-494D-A79B-F9BDCBC28F07}" type="presOf" srcId="{16381C11-A191-403A-B6C5-3B5EA5269F31}" destId="{69C6575A-B49B-4C55-B389-1B940D1CC20F}" srcOrd="0" destOrd="0" presId="urn:microsoft.com/office/officeart/2008/layout/VerticalCurvedList"/>
    <dgm:cxn modelId="{C1A57EBD-FA7F-424D-B260-6B40474D74CE}" srcId="{4A51E405-DFDF-4B2C-92B2-CB4D5CA24340}" destId="{E3C83536-791D-4840-9106-91C32F75F0EE}" srcOrd="0" destOrd="0" parTransId="{88D67E86-01EC-4E64-B9EA-E59EF0EDE98A}" sibTransId="{A6BB1D7A-F428-485B-A68A-88D37B28DE93}"/>
    <dgm:cxn modelId="{0605CB08-B9A5-44C4-80BF-54ED2F077D38}" type="presOf" srcId="{0BD5BA0F-91E4-4ABF-B9F9-53AF1DC4C5A9}" destId="{8B9C72C7-C8D9-4C96-88F5-67F8E48D87C0}" srcOrd="0" destOrd="0" presId="urn:microsoft.com/office/officeart/2008/layout/VerticalCurvedList"/>
    <dgm:cxn modelId="{59534843-0757-4251-96BA-1AA5BE112A3A}" type="presOf" srcId="{ED87530E-A6A7-4649-8AF7-D16C10DA9CC7}" destId="{A7771DDE-654C-421C-99ED-B1DEBBCFCAC4}" srcOrd="0" destOrd="0" presId="urn:microsoft.com/office/officeart/2008/layout/VerticalCurvedList"/>
    <dgm:cxn modelId="{7F8AA581-4CA8-4496-A853-51706E5A58D9}" srcId="{4A51E405-DFDF-4B2C-92B2-CB4D5CA24340}" destId="{ED87530E-A6A7-4649-8AF7-D16C10DA9CC7}" srcOrd="5" destOrd="0" parTransId="{0153DFD6-4B59-426C-8DA6-1ECF6A9F1D59}" sibTransId="{0E7060E2-5BCD-4527-95A9-CE7EE4EBB0C3}"/>
    <dgm:cxn modelId="{2AD7C3FE-55B0-4F08-89F1-1E8848A09B6B}" srcId="{4A51E405-DFDF-4B2C-92B2-CB4D5CA24340}" destId="{0BD5BA0F-91E4-4ABF-B9F9-53AF1DC4C5A9}" srcOrd="6" destOrd="0" parTransId="{32D3B2EF-4E7B-4935-9B9E-43FB77B1C424}" sibTransId="{1785A880-5D8A-4975-95F6-A7A7A2107110}"/>
    <dgm:cxn modelId="{428A5AD9-90F8-4FB5-AFA9-31AA2E4C7205}" srcId="{4A51E405-DFDF-4B2C-92B2-CB4D5CA24340}" destId="{4FD31DDB-3436-4DF6-827F-F55DD617C57F}" srcOrd="1" destOrd="0" parTransId="{8D5E9AC8-476A-4EEA-9CEF-7BB94806F1CD}" sibTransId="{4E13C2C1-CD5C-4CD7-BDE8-5B137DE6DFB4}"/>
    <dgm:cxn modelId="{7574276A-58EB-4745-8505-9B65A0D1D224}" type="presOf" srcId="{E183E90D-2C29-44F7-843E-BCF5131B89E0}" destId="{0B8CBDBF-D69F-4CCE-8D88-60A3E0A33268}" srcOrd="0" destOrd="0" presId="urn:microsoft.com/office/officeart/2008/layout/VerticalCurvedList"/>
    <dgm:cxn modelId="{21D873F4-2942-498D-A662-2E0905A4AE87}" srcId="{4A51E405-DFDF-4B2C-92B2-CB4D5CA24340}" destId="{55D019E9-33B5-49C5-A646-1B338CC87647}" srcOrd="4" destOrd="0" parTransId="{242DDA43-8ACE-4FE7-8CF8-B4C7ECA53203}" sibTransId="{E85F0E23-CB5D-4588-A58B-C99A269BBB8E}"/>
    <dgm:cxn modelId="{F163C106-6530-4989-B9AA-6788D89812B9}" srcId="{4A51E405-DFDF-4B2C-92B2-CB4D5CA24340}" destId="{E183E90D-2C29-44F7-843E-BCF5131B89E0}" srcOrd="3" destOrd="0" parTransId="{5D786611-3DCA-4AF7-8992-D9C21AC0272F}" sibTransId="{46AEF58B-C4B4-44A2-9236-BFBDDC7D325E}"/>
    <dgm:cxn modelId="{6F68CC53-F819-4C4F-A457-2B5348E58110}" type="presOf" srcId="{4A51E405-DFDF-4B2C-92B2-CB4D5CA24340}" destId="{A3854CCB-4721-49E8-97B9-F23EBAC5B2F7}" srcOrd="0" destOrd="0" presId="urn:microsoft.com/office/officeart/2008/layout/VerticalCurvedList"/>
    <dgm:cxn modelId="{A5B8F8D3-BB3D-4AA7-AFDD-92AFFEF8170C}" type="presOf" srcId="{A6BB1D7A-F428-485B-A68A-88D37B28DE93}" destId="{339B549C-D02F-4D82-B1B4-9963A6C6FA06}" srcOrd="0" destOrd="0" presId="urn:microsoft.com/office/officeart/2008/layout/VerticalCurvedList"/>
    <dgm:cxn modelId="{BAA57AF7-1364-47AC-BA64-ECE078A9A886}" type="presOf" srcId="{55D019E9-33B5-49C5-A646-1B338CC87647}" destId="{B408E7A1-6524-4F39-895E-29C4F0E95A80}" srcOrd="0" destOrd="0" presId="urn:microsoft.com/office/officeart/2008/layout/VerticalCurvedList"/>
    <dgm:cxn modelId="{0D76DE9F-9CD4-4889-898E-935C0C374C0F}" srcId="{4A51E405-DFDF-4B2C-92B2-CB4D5CA24340}" destId="{057FE4FB-962A-4C3B-8319-A4051151540B}" srcOrd="7" destOrd="0" parTransId="{02A35A4D-98DC-4C67-B2D4-441F2350DF5B}" sibTransId="{E8F893CE-A9BE-4512-9F7B-D2098E2B6AC0}"/>
    <dgm:cxn modelId="{5770E363-EDF7-4036-8064-5A3F647A3078}" srcId="{4A51E405-DFDF-4B2C-92B2-CB4D5CA24340}" destId="{16381C11-A191-403A-B6C5-3B5EA5269F31}" srcOrd="2" destOrd="0" parTransId="{B247F2BF-88D7-4455-B88F-DCE6579402E8}" sibTransId="{C666DB6D-B52E-4E53-9B5D-505F978553AD}"/>
    <dgm:cxn modelId="{96620157-0465-4CB6-8602-2931471A4C17}" type="presOf" srcId="{4FD31DDB-3436-4DF6-827F-F55DD617C57F}" destId="{55F446B8-0199-48DD-BD6E-6911F1D9EA4E}" srcOrd="0" destOrd="0" presId="urn:microsoft.com/office/officeart/2008/layout/VerticalCurvedList"/>
    <dgm:cxn modelId="{60563948-5D12-4840-BACD-AC79F0BECD20}" type="presParOf" srcId="{A3854CCB-4721-49E8-97B9-F23EBAC5B2F7}" destId="{68AD02F3-3E01-4C67-AB9F-14AB9FDE4310}" srcOrd="0" destOrd="0" presId="urn:microsoft.com/office/officeart/2008/layout/VerticalCurvedList"/>
    <dgm:cxn modelId="{C1335226-75ED-4F14-B542-DAB2EA344D76}" type="presParOf" srcId="{68AD02F3-3E01-4C67-AB9F-14AB9FDE4310}" destId="{7F619A39-2F75-4C1C-B6D8-582229739400}" srcOrd="0" destOrd="0" presId="urn:microsoft.com/office/officeart/2008/layout/VerticalCurvedList"/>
    <dgm:cxn modelId="{8838ECA6-49A9-4FDD-9D02-181F5EC0DAC2}" type="presParOf" srcId="{7F619A39-2F75-4C1C-B6D8-582229739400}" destId="{95B5841C-4EA8-466A-A809-6DB7B14D2FA8}" srcOrd="0" destOrd="0" presId="urn:microsoft.com/office/officeart/2008/layout/VerticalCurvedList"/>
    <dgm:cxn modelId="{9F496EA0-D345-410E-9889-C3879B6ED400}" type="presParOf" srcId="{7F619A39-2F75-4C1C-B6D8-582229739400}" destId="{339B549C-D02F-4D82-B1B4-9963A6C6FA06}" srcOrd="1" destOrd="0" presId="urn:microsoft.com/office/officeart/2008/layout/VerticalCurvedList"/>
    <dgm:cxn modelId="{03FE2938-BCAC-4643-B2DD-7DBABE165810}" type="presParOf" srcId="{7F619A39-2F75-4C1C-B6D8-582229739400}" destId="{48CDAC29-C664-49B4-9129-3F4D51E85585}" srcOrd="2" destOrd="0" presId="urn:microsoft.com/office/officeart/2008/layout/VerticalCurvedList"/>
    <dgm:cxn modelId="{973C6321-6A70-43E1-8BB1-8E2889AA2592}" type="presParOf" srcId="{7F619A39-2F75-4C1C-B6D8-582229739400}" destId="{7AF067D3-95F7-449A-8DC1-D52DD49C417C}" srcOrd="3" destOrd="0" presId="urn:microsoft.com/office/officeart/2008/layout/VerticalCurvedList"/>
    <dgm:cxn modelId="{4055D9B9-1271-48F3-A7AB-7E3346757F1C}" type="presParOf" srcId="{68AD02F3-3E01-4C67-AB9F-14AB9FDE4310}" destId="{C8827AE1-1F53-4EC4-B30A-51191B4B29D2}" srcOrd="1" destOrd="0" presId="urn:microsoft.com/office/officeart/2008/layout/VerticalCurvedList"/>
    <dgm:cxn modelId="{983989D0-49C4-4EFF-8A81-B8A3E5DE286B}" type="presParOf" srcId="{68AD02F3-3E01-4C67-AB9F-14AB9FDE4310}" destId="{84BCAC23-64D0-4ABE-A0B5-06A6454401A9}" srcOrd="2" destOrd="0" presId="urn:microsoft.com/office/officeart/2008/layout/VerticalCurvedList"/>
    <dgm:cxn modelId="{C739F856-252E-4A96-AE0D-D3AEF5DBA4DD}" type="presParOf" srcId="{84BCAC23-64D0-4ABE-A0B5-06A6454401A9}" destId="{FA887F83-24F0-4828-A43A-71545946BF27}" srcOrd="0" destOrd="0" presId="urn:microsoft.com/office/officeart/2008/layout/VerticalCurvedList"/>
    <dgm:cxn modelId="{A98F13D8-329E-487B-8F29-EDB133A152C8}" type="presParOf" srcId="{68AD02F3-3E01-4C67-AB9F-14AB9FDE4310}" destId="{55F446B8-0199-48DD-BD6E-6911F1D9EA4E}" srcOrd="3" destOrd="0" presId="urn:microsoft.com/office/officeart/2008/layout/VerticalCurvedList"/>
    <dgm:cxn modelId="{7DDC3612-DE3B-48AB-AB10-931BBE7C4AC4}" type="presParOf" srcId="{68AD02F3-3E01-4C67-AB9F-14AB9FDE4310}" destId="{4CF1A654-98B1-4141-9A4E-5E3B8DB465E8}" srcOrd="4" destOrd="0" presId="urn:microsoft.com/office/officeart/2008/layout/VerticalCurvedList"/>
    <dgm:cxn modelId="{C90F1B97-71ED-47A7-8D1B-B936F81B8BBA}" type="presParOf" srcId="{4CF1A654-98B1-4141-9A4E-5E3B8DB465E8}" destId="{4CE13131-1D58-4094-941B-C2E8BD6AC3DB}" srcOrd="0" destOrd="0" presId="urn:microsoft.com/office/officeart/2008/layout/VerticalCurvedList"/>
    <dgm:cxn modelId="{1F74BD67-77D2-47F4-9039-16010CBD9E8E}" type="presParOf" srcId="{68AD02F3-3E01-4C67-AB9F-14AB9FDE4310}" destId="{69C6575A-B49B-4C55-B389-1B940D1CC20F}" srcOrd="5" destOrd="0" presId="urn:microsoft.com/office/officeart/2008/layout/VerticalCurvedList"/>
    <dgm:cxn modelId="{5F0E2397-C10E-4C65-9BB1-5758F7B07B37}" type="presParOf" srcId="{68AD02F3-3E01-4C67-AB9F-14AB9FDE4310}" destId="{48EAB3CF-8095-414B-B720-B09DA164A7D7}" srcOrd="6" destOrd="0" presId="urn:microsoft.com/office/officeart/2008/layout/VerticalCurvedList"/>
    <dgm:cxn modelId="{CD3EDB74-8328-4289-878D-52B44BC78B20}" type="presParOf" srcId="{48EAB3CF-8095-414B-B720-B09DA164A7D7}" destId="{67E655FB-CADC-48E6-A66C-6DA078094112}" srcOrd="0" destOrd="0" presId="urn:microsoft.com/office/officeart/2008/layout/VerticalCurvedList"/>
    <dgm:cxn modelId="{0C4D524C-5233-47AC-9CE4-48ED841677BA}" type="presParOf" srcId="{68AD02F3-3E01-4C67-AB9F-14AB9FDE4310}" destId="{0B8CBDBF-D69F-4CCE-8D88-60A3E0A33268}" srcOrd="7" destOrd="0" presId="urn:microsoft.com/office/officeart/2008/layout/VerticalCurvedList"/>
    <dgm:cxn modelId="{1CDABA88-87FC-4904-9DDA-13F13A16533E}" type="presParOf" srcId="{68AD02F3-3E01-4C67-AB9F-14AB9FDE4310}" destId="{6C339C02-523B-4CB2-AC60-211683862175}" srcOrd="8" destOrd="0" presId="urn:microsoft.com/office/officeart/2008/layout/VerticalCurvedList"/>
    <dgm:cxn modelId="{2D717C21-CFF7-4ECE-A665-57F6D8A1601E}" type="presParOf" srcId="{6C339C02-523B-4CB2-AC60-211683862175}" destId="{5D670D0C-0B7B-4917-9B46-132E3CCA9A2E}" srcOrd="0" destOrd="0" presId="urn:microsoft.com/office/officeart/2008/layout/VerticalCurvedList"/>
    <dgm:cxn modelId="{3BD3D22F-F797-4C99-B9EC-893FDC8C6E7C}" type="presParOf" srcId="{68AD02F3-3E01-4C67-AB9F-14AB9FDE4310}" destId="{B408E7A1-6524-4F39-895E-29C4F0E95A80}" srcOrd="9" destOrd="0" presId="urn:microsoft.com/office/officeart/2008/layout/VerticalCurvedList"/>
    <dgm:cxn modelId="{F930D989-4C59-4710-81E7-20EA62C0FE71}" type="presParOf" srcId="{68AD02F3-3E01-4C67-AB9F-14AB9FDE4310}" destId="{5438E10A-B756-48F7-BE85-DB658313A79C}" srcOrd="10" destOrd="0" presId="urn:microsoft.com/office/officeart/2008/layout/VerticalCurvedList"/>
    <dgm:cxn modelId="{9835DC00-A556-4FFA-82D6-5623872024CC}" type="presParOf" srcId="{5438E10A-B756-48F7-BE85-DB658313A79C}" destId="{01695715-75DA-4812-A12E-C3723855E02B}" srcOrd="0" destOrd="0" presId="urn:microsoft.com/office/officeart/2008/layout/VerticalCurvedList"/>
    <dgm:cxn modelId="{391679E7-000A-4B0A-9226-66D8D0C7FDCD}" type="presParOf" srcId="{68AD02F3-3E01-4C67-AB9F-14AB9FDE4310}" destId="{A7771DDE-654C-421C-99ED-B1DEBBCFCAC4}" srcOrd="11" destOrd="0" presId="urn:microsoft.com/office/officeart/2008/layout/VerticalCurvedList"/>
    <dgm:cxn modelId="{3CE6582C-48B5-4934-8D04-81CD5ECE53AC}" type="presParOf" srcId="{68AD02F3-3E01-4C67-AB9F-14AB9FDE4310}" destId="{D889FB60-468A-4639-97FA-8DCE576724AD}" srcOrd="12" destOrd="0" presId="urn:microsoft.com/office/officeart/2008/layout/VerticalCurvedList"/>
    <dgm:cxn modelId="{B6E12AB5-5CC0-4010-942A-C3B0A403AE72}" type="presParOf" srcId="{D889FB60-468A-4639-97FA-8DCE576724AD}" destId="{83F85A95-093C-489C-8B22-684E6FEF9537}" srcOrd="0" destOrd="0" presId="urn:microsoft.com/office/officeart/2008/layout/VerticalCurvedList"/>
    <dgm:cxn modelId="{F5357AD7-EC30-4769-8E9B-3D6C31231628}" type="presParOf" srcId="{68AD02F3-3E01-4C67-AB9F-14AB9FDE4310}" destId="{8B9C72C7-C8D9-4C96-88F5-67F8E48D87C0}" srcOrd="13" destOrd="0" presId="urn:microsoft.com/office/officeart/2008/layout/VerticalCurvedList"/>
    <dgm:cxn modelId="{D8671522-6C02-4686-B902-887C866C1B66}" type="presParOf" srcId="{68AD02F3-3E01-4C67-AB9F-14AB9FDE4310}" destId="{142A4A4B-5343-48E9-9B46-32967C536213}" srcOrd="14" destOrd="0" presId="urn:microsoft.com/office/officeart/2008/layout/VerticalCurvedList"/>
    <dgm:cxn modelId="{EDCCFD28-6181-4616-80EE-4555DE955697}" type="presParOf" srcId="{142A4A4B-5343-48E9-9B46-32967C536213}" destId="{392EBF74-2138-47C8-82C4-AB635214B675}"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0CCCC7B-4D0A-441C-8476-288C8280C0E9}" type="doc">
      <dgm:prSet loTypeId="urn:microsoft.com/office/officeart/2005/8/layout/chevron1" loCatId="process" qsTypeId="urn:microsoft.com/office/officeart/2005/8/quickstyle/3d1" qsCatId="3D" csTypeId="urn:microsoft.com/office/officeart/2005/8/colors/accent1_2" csCatId="accent1" phldr="1"/>
      <dgm:spPr/>
      <dgm:t>
        <a:bodyPr/>
        <a:lstStyle/>
        <a:p>
          <a:endParaRPr lang="ru-RU"/>
        </a:p>
      </dgm:t>
    </dgm:pt>
    <dgm:pt modelId="{7F6E4EDD-068E-433C-8931-81873F5C99A7}" type="pres">
      <dgm:prSet presAssocID="{90CCCC7B-4D0A-441C-8476-288C8280C0E9}" presName="Name0" presStyleCnt="0">
        <dgm:presLayoutVars>
          <dgm:dir/>
          <dgm:animLvl val="lvl"/>
          <dgm:resizeHandles val="exact"/>
        </dgm:presLayoutVars>
      </dgm:prSet>
      <dgm:spPr/>
      <dgm:t>
        <a:bodyPr/>
        <a:lstStyle/>
        <a:p>
          <a:endParaRPr lang="ru-RU"/>
        </a:p>
      </dgm:t>
    </dgm:pt>
  </dgm:ptLst>
  <dgm:cxnLst>
    <dgm:cxn modelId="{9500A3A0-F6AB-4A70-B020-9C759D9287BC}" type="presOf" srcId="{90CCCC7B-4D0A-441C-8476-288C8280C0E9}" destId="{7F6E4EDD-068E-433C-8931-81873F5C99A7}" srcOrd="0" destOrd="0" presId="urn:microsoft.com/office/officeart/2005/8/layout/chevron1"/>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8B5E64C-A6E4-4DCB-B000-2A69FB9B1B8B}" type="doc">
      <dgm:prSet loTypeId="urn:microsoft.com/office/officeart/2005/8/layout/hProcess9" loCatId="process" qsTypeId="urn:microsoft.com/office/officeart/2005/8/quickstyle/3d2" qsCatId="3D" csTypeId="urn:microsoft.com/office/officeart/2005/8/colors/accent1_2" csCatId="accent1"/>
      <dgm:spPr/>
      <dgm:t>
        <a:bodyPr/>
        <a:lstStyle/>
        <a:p>
          <a:endParaRPr lang="ru-RU"/>
        </a:p>
      </dgm:t>
    </dgm:pt>
    <dgm:pt modelId="{0E94B6BF-BEBD-45CE-8D36-C7215BF583DC}">
      <dgm:prSet/>
      <dgm:spPr/>
      <dgm:t>
        <a:bodyPr/>
        <a:lstStyle/>
        <a:p>
          <a:pPr rtl="0"/>
          <a:r>
            <a:rPr lang="ru-RU" b="1" smtClean="0"/>
            <a:t>Уведомление организации о наличии оснований для составления ММ</a:t>
          </a:r>
          <a:endParaRPr lang="ru-RU"/>
        </a:p>
      </dgm:t>
    </dgm:pt>
    <dgm:pt modelId="{B2DA955F-3318-4D16-8BCB-CF4785FA7388}" type="parTrans" cxnId="{55B88464-0A43-4321-BC56-043EB187712E}">
      <dgm:prSet/>
      <dgm:spPr/>
      <dgm:t>
        <a:bodyPr/>
        <a:lstStyle/>
        <a:p>
          <a:endParaRPr lang="ru-RU"/>
        </a:p>
      </dgm:t>
    </dgm:pt>
    <dgm:pt modelId="{8E817117-9C19-47A9-8F06-124F55021F25}" type="sibTrans" cxnId="{55B88464-0A43-4321-BC56-043EB187712E}">
      <dgm:prSet/>
      <dgm:spPr/>
      <dgm:t>
        <a:bodyPr/>
        <a:lstStyle/>
        <a:p>
          <a:endParaRPr lang="ru-RU"/>
        </a:p>
      </dgm:t>
    </dgm:pt>
    <dgm:pt modelId="{47B4CC78-2E18-4500-8B83-0C6DA50710C0}" type="pres">
      <dgm:prSet presAssocID="{38B5E64C-A6E4-4DCB-B000-2A69FB9B1B8B}" presName="CompostProcess" presStyleCnt="0">
        <dgm:presLayoutVars>
          <dgm:dir/>
          <dgm:resizeHandles val="exact"/>
        </dgm:presLayoutVars>
      </dgm:prSet>
      <dgm:spPr/>
      <dgm:t>
        <a:bodyPr/>
        <a:lstStyle/>
        <a:p>
          <a:endParaRPr lang="ru-RU"/>
        </a:p>
      </dgm:t>
    </dgm:pt>
    <dgm:pt modelId="{E8801E04-E73E-4701-939A-7891CC2A5807}" type="pres">
      <dgm:prSet presAssocID="{38B5E64C-A6E4-4DCB-B000-2A69FB9B1B8B}" presName="arrow" presStyleLbl="bgShp" presStyleIdx="0" presStyleCnt="1"/>
      <dgm:spPr/>
    </dgm:pt>
    <dgm:pt modelId="{78280726-9A89-444F-8C0E-E316419F004B}" type="pres">
      <dgm:prSet presAssocID="{38B5E64C-A6E4-4DCB-B000-2A69FB9B1B8B}" presName="linearProcess" presStyleCnt="0"/>
      <dgm:spPr/>
    </dgm:pt>
    <dgm:pt modelId="{5291B190-44D3-4D43-A6D3-07F3A4F79B17}" type="pres">
      <dgm:prSet presAssocID="{0E94B6BF-BEBD-45CE-8D36-C7215BF583DC}" presName="textNode" presStyleLbl="node1" presStyleIdx="0" presStyleCnt="1">
        <dgm:presLayoutVars>
          <dgm:bulletEnabled val="1"/>
        </dgm:presLayoutVars>
      </dgm:prSet>
      <dgm:spPr/>
      <dgm:t>
        <a:bodyPr/>
        <a:lstStyle/>
        <a:p>
          <a:endParaRPr lang="ru-RU"/>
        </a:p>
      </dgm:t>
    </dgm:pt>
  </dgm:ptLst>
  <dgm:cxnLst>
    <dgm:cxn modelId="{2D0890E8-E222-4A39-9FA5-7501CB4B4859}" type="presOf" srcId="{38B5E64C-A6E4-4DCB-B000-2A69FB9B1B8B}" destId="{47B4CC78-2E18-4500-8B83-0C6DA50710C0}" srcOrd="0" destOrd="0" presId="urn:microsoft.com/office/officeart/2005/8/layout/hProcess9"/>
    <dgm:cxn modelId="{55B88464-0A43-4321-BC56-043EB187712E}" srcId="{38B5E64C-A6E4-4DCB-B000-2A69FB9B1B8B}" destId="{0E94B6BF-BEBD-45CE-8D36-C7215BF583DC}" srcOrd="0" destOrd="0" parTransId="{B2DA955F-3318-4D16-8BCB-CF4785FA7388}" sibTransId="{8E817117-9C19-47A9-8F06-124F55021F25}"/>
    <dgm:cxn modelId="{358335EA-05C6-465C-A380-9BAAC68D0A33}" type="presOf" srcId="{0E94B6BF-BEBD-45CE-8D36-C7215BF583DC}" destId="{5291B190-44D3-4D43-A6D3-07F3A4F79B17}" srcOrd="0" destOrd="0" presId="urn:microsoft.com/office/officeart/2005/8/layout/hProcess9"/>
    <dgm:cxn modelId="{E07758A3-5138-442B-AAE3-13890C105FC6}" type="presParOf" srcId="{47B4CC78-2E18-4500-8B83-0C6DA50710C0}" destId="{E8801E04-E73E-4701-939A-7891CC2A5807}" srcOrd="0" destOrd="0" presId="urn:microsoft.com/office/officeart/2005/8/layout/hProcess9"/>
    <dgm:cxn modelId="{A235DC0B-8B10-41BA-B5C4-FCB5DD341D34}" type="presParOf" srcId="{47B4CC78-2E18-4500-8B83-0C6DA50710C0}" destId="{78280726-9A89-444F-8C0E-E316419F004B}" srcOrd="1" destOrd="0" presId="urn:microsoft.com/office/officeart/2005/8/layout/hProcess9"/>
    <dgm:cxn modelId="{7A8681D2-96F8-43BC-A26A-F5370C028943}" type="presParOf" srcId="{78280726-9A89-444F-8C0E-E316419F004B}" destId="{5291B190-44D3-4D43-A6D3-07F3A4F79B17}" srcOrd="0" destOrd="0" presId="urn:microsoft.com/office/officeart/2005/8/layout/hProcess9"/>
  </dgm:cxnLst>
  <dgm:bg/>
  <dgm:whole/>
  <dgm:extLst>
    <a:ext uri="http://schemas.microsoft.com/office/drawing/2008/diagram">
      <dsp:dataModelExt xmlns="" xmlns:dsp="http://schemas.microsoft.com/office/drawing/2008/diagram" relId="rId1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1AAD14D-C8E6-4461-B317-B221BFC2C374}" type="doc">
      <dgm:prSet loTypeId="urn:microsoft.com/office/officeart/2005/8/layout/hProcess9" loCatId="process" qsTypeId="urn:microsoft.com/office/officeart/2005/8/quickstyle/3d2" qsCatId="3D" csTypeId="urn:microsoft.com/office/officeart/2005/8/colors/accent1_2" csCatId="accent1"/>
      <dgm:spPr/>
      <dgm:t>
        <a:bodyPr/>
        <a:lstStyle/>
        <a:p>
          <a:endParaRPr lang="ru-RU"/>
        </a:p>
      </dgm:t>
    </dgm:pt>
    <dgm:pt modelId="{6C9FF77E-D467-44A8-A8D4-3EE12F8AB127}">
      <dgm:prSet/>
      <dgm:spPr/>
      <dgm:t>
        <a:bodyPr/>
        <a:lstStyle/>
        <a:p>
          <a:pPr rtl="0"/>
          <a:r>
            <a:rPr lang="ru-RU" b="1" smtClean="0"/>
            <a:t>Право организации представить в налоговый орган пояснения или внести соответствующие исправления</a:t>
          </a:r>
          <a:endParaRPr lang="ru-RU"/>
        </a:p>
      </dgm:t>
    </dgm:pt>
    <dgm:pt modelId="{BAFF7DFD-2DD5-4F6A-858E-035F21A7DD7F}" type="parTrans" cxnId="{A4E38640-0FD1-4B08-B405-AB5E4508E69E}">
      <dgm:prSet/>
      <dgm:spPr/>
      <dgm:t>
        <a:bodyPr/>
        <a:lstStyle/>
        <a:p>
          <a:endParaRPr lang="ru-RU"/>
        </a:p>
      </dgm:t>
    </dgm:pt>
    <dgm:pt modelId="{49B23DAF-BDC5-468D-BF7F-0DA7B79E351C}" type="sibTrans" cxnId="{A4E38640-0FD1-4B08-B405-AB5E4508E69E}">
      <dgm:prSet/>
      <dgm:spPr/>
      <dgm:t>
        <a:bodyPr/>
        <a:lstStyle/>
        <a:p>
          <a:endParaRPr lang="ru-RU"/>
        </a:p>
      </dgm:t>
    </dgm:pt>
    <dgm:pt modelId="{41EFB982-F709-41BE-8185-0D5200D0A8DC}" type="pres">
      <dgm:prSet presAssocID="{11AAD14D-C8E6-4461-B317-B221BFC2C374}" presName="CompostProcess" presStyleCnt="0">
        <dgm:presLayoutVars>
          <dgm:dir/>
          <dgm:resizeHandles val="exact"/>
        </dgm:presLayoutVars>
      </dgm:prSet>
      <dgm:spPr/>
      <dgm:t>
        <a:bodyPr/>
        <a:lstStyle/>
        <a:p>
          <a:endParaRPr lang="ru-RU"/>
        </a:p>
      </dgm:t>
    </dgm:pt>
    <dgm:pt modelId="{3DBF9675-32E3-4607-8061-28C35FB11321}" type="pres">
      <dgm:prSet presAssocID="{11AAD14D-C8E6-4461-B317-B221BFC2C374}" presName="arrow" presStyleLbl="bgShp" presStyleIdx="0" presStyleCnt="1"/>
      <dgm:spPr/>
    </dgm:pt>
    <dgm:pt modelId="{A3249B69-DCAD-4DFC-A11D-A9530CEE7E69}" type="pres">
      <dgm:prSet presAssocID="{11AAD14D-C8E6-4461-B317-B221BFC2C374}" presName="linearProcess" presStyleCnt="0"/>
      <dgm:spPr/>
    </dgm:pt>
    <dgm:pt modelId="{79D799F6-9E37-4881-BFCC-66B0B3104D0D}" type="pres">
      <dgm:prSet presAssocID="{6C9FF77E-D467-44A8-A8D4-3EE12F8AB127}" presName="textNode" presStyleLbl="node1" presStyleIdx="0" presStyleCnt="1">
        <dgm:presLayoutVars>
          <dgm:bulletEnabled val="1"/>
        </dgm:presLayoutVars>
      </dgm:prSet>
      <dgm:spPr/>
      <dgm:t>
        <a:bodyPr/>
        <a:lstStyle/>
        <a:p>
          <a:endParaRPr lang="ru-RU"/>
        </a:p>
      </dgm:t>
    </dgm:pt>
  </dgm:ptLst>
  <dgm:cxnLst>
    <dgm:cxn modelId="{A4E38640-0FD1-4B08-B405-AB5E4508E69E}" srcId="{11AAD14D-C8E6-4461-B317-B221BFC2C374}" destId="{6C9FF77E-D467-44A8-A8D4-3EE12F8AB127}" srcOrd="0" destOrd="0" parTransId="{BAFF7DFD-2DD5-4F6A-858E-035F21A7DD7F}" sibTransId="{49B23DAF-BDC5-468D-BF7F-0DA7B79E351C}"/>
    <dgm:cxn modelId="{1C4B2632-EA10-4460-BC61-3C484C4A35A4}" type="presOf" srcId="{6C9FF77E-D467-44A8-A8D4-3EE12F8AB127}" destId="{79D799F6-9E37-4881-BFCC-66B0B3104D0D}" srcOrd="0" destOrd="0" presId="urn:microsoft.com/office/officeart/2005/8/layout/hProcess9"/>
    <dgm:cxn modelId="{87518673-1EED-46EE-BABC-CF657D4C3C46}" type="presOf" srcId="{11AAD14D-C8E6-4461-B317-B221BFC2C374}" destId="{41EFB982-F709-41BE-8185-0D5200D0A8DC}" srcOrd="0" destOrd="0" presId="urn:microsoft.com/office/officeart/2005/8/layout/hProcess9"/>
    <dgm:cxn modelId="{BA30FD11-D421-4B4A-9605-D6BC8B14A1F5}" type="presParOf" srcId="{41EFB982-F709-41BE-8185-0D5200D0A8DC}" destId="{3DBF9675-32E3-4607-8061-28C35FB11321}" srcOrd="0" destOrd="0" presId="urn:microsoft.com/office/officeart/2005/8/layout/hProcess9"/>
    <dgm:cxn modelId="{CC0489DD-76B1-4C5B-8817-EE5E7AAFCC60}" type="presParOf" srcId="{41EFB982-F709-41BE-8185-0D5200D0A8DC}" destId="{A3249B69-DCAD-4DFC-A11D-A9530CEE7E69}" srcOrd="1" destOrd="0" presId="urn:microsoft.com/office/officeart/2005/8/layout/hProcess9"/>
    <dgm:cxn modelId="{C6AC04C2-14CE-42F7-9431-9A82E47F7887}" type="presParOf" srcId="{A3249B69-DCAD-4DFC-A11D-A9530CEE7E69}" destId="{79D799F6-9E37-4881-BFCC-66B0B3104D0D}" srcOrd="0" destOrd="0" presId="urn:microsoft.com/office/officeart/2005/8/layout/hProcess9"/>
  </dgm:cxnLst>
  <dgm:bg/>
  <dgm:whole/>
  <dgm:extLst>
    <a:ext uri="http://schemas.microsoft.com/office/drawing/2008/diagram">
      <dsp:dataModelExt xmlns="" xmlns:dsp="http://schemas.microsoft.com/office/drawing/2008/diagram" relId="rId2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955AA20-77D4-4E97-BF6E-4CC557B1D8D0}" type="doc">
      <dgm:prSet loTypeId="urn:microsoft.com/office/officeart/2005/8/layout/venn1" loCatId="relationship" qsTypeId="urn:microsoft.com/office/officeart/2005/8/quickstyle/simple5" qsCatId="simple" csTypeId="urn:microsoft.com/office/officeart/2005/8/colors/accent1_2" csCatId="accent1" phldr="1"/>
      <dgm:spPr/>
      <dgm:t>
        <a:bodyPr/>
        <a:lstStyle/>
        <a:p>
          <a:endParaRPr lang="ru-RU"/>
        </a:p>
      </dgm:t>
    </dgm:pt>
    <dgm:pt modelId="{96255568-B8CC-4D69-ADC2-89BF2265CDE0}">
      <dgm:prSet/>
      <dgm:spPr/>
      <dgm:t>
        <a:bodyPr/>
        <a:lstStyle/>
        <a:p>
          <a:pPr rtl="0"/>
          <a:r>
            <a:rPr lang="ru-RU" dirty="0" smtClean="0">
              <a:solidFill>
                <a:srgbClr val="FEFDD1"/>
              </a:solidFill>
            </a:rPr>
            <a:t>ММ по инициативе налогового органа (в случае наличия нарушения)</a:t>
          </a:r>
          <a:endParaRPr lang="ru-RU" dirty="0">
            <a:solidFill>
              <a:srgbClr val="FEFDD1"/>
            </a:solidFill>
          </a:endParaRPr>
        </a:p>
      </dgm:t>
    </dgm:pt>
    <dgm:pt modelId="{D3D02656-67BB-4764-BD04-468D12258BA5}" type="parTrans" cxnId="{690850BA-E699-4C94-8259-523AC990E1BB}">
      <dgm:prSet/>
      <dgm:spPr/>
      <dgm:t>
        <a:bodyPr/>
        <a:lstStyle/>
        <a:p>
          <a:endParaRPr lang="ru-RU"/>
        </a:p>
      </dgm:t>
    </dgm:pt>
    <dgm:pt modelId="{7BA6B661-BBDF-447A-A71C-4D4380DAFD1B}" type="sibTrans" cxnId="{690850BA-E699-4C94-8259-523AC990E1BB}">
      <dgm:prSet/>
      <dgm:spPr/>
      <dgm:t>
        <a:bodyPr/>
        <a:lstStyle/>
        <a:p>
          <a:endParaRPr lang="ru-RU"/>
        </a:p>
      </dgm:t>
    </dgm:pt>
    <dgm:pt modelId="{C99B3A15-0397-4036-9210-87D5B0CCF1D8}" type="pres">
      <dgm:prSet presAssocID="{3955AA20-77D4-4E97-BF6E-4CC557B1D8D0}" presName="compositeShape" presStyleCnt="0">
        <dgm:presLayoutVars>
          <dgm:chMax val="7"/>
          <dgm:dir/>
          <dgm:resizeHandles val="exact"/>
        </dgm:presLayoutVars>
      </dgm:prSet>
      <dgm:spPr/>
      <dgm:t>
        <a:bodyPr/>
        <a:lstStyle/>
        <a:p>
          <a:endParaRPr lang="ru-RU"/>
        </a:p>
      </dgm:t>
    </dgm:pt>
    <dgm:pt modelId="{413497CE-E8CC-432A-8253-6CEC5DFB3A0F}" type="pres">
      <dgm:prSet presAssocID="{96255568-B8CC-4D69-ADC2-89BF2265CDE0}" presName="circ1TxSh" presStyleLbl="vennNode1" presStyleIdx="0" presStyleCnt="1" custScaleX="211699"/>
      <dgm:spPr/>
      <dgm:t>
        <a:bodyPr/>
        <a:lstStyle/>
        <a:p>
          <a:endParaRPr lang="ru-RU"/>
        </a:p>
      </dgm:t>
    </dgm:pt>
  </dgm:ptLst>
  <dgm:cxnLst>
    <dgm:cxn modelId="{80F57913-027D-4758-A43F-BCD6874A8CF8}" type="presOf" srcId="{3955AA20-77D4-4E97-BF6E-4CC557B1D8D0}" destId="{C99B3A15-0397-4036-9210-87D5B0CCF1D8}" srcOrd="0" destOrd="0" presId="urn:microsoft.com/office/officeart/2005/8/layout/venn1"/>
    <dgm:cxn modelId="{600A30B8-CCB3-491A-A92F-39B965F7BF65}" type="presOf" srcId="{96255568-B8CC-4D69-ADC2-89BF2265CDE0}" destId="{413497CE-E8CC-432A-8253-6CEC5DFB3A0F}" srcOrd="0" destOrd="0" presId="urn:microsoft.com/office/officeart/2005/8/layout/venn1"/>
    <dgm:cxn modelId="{690850BA-E699-4C94-8259-523AC990E1BB}" srcId="{3955AA20-77D4-4E97-BF6E-4CC557B1D8D0}" destId="{96255568-B8CC-4D69-ADC2-89BF2265CDE0}" srcOrd="0" destOrd="0" parTransId="{D3D02656-67BB-4764-BD04-468D12258BA5}" sibTransId="{7BA6B661-BBDF-447A-A71C-4D4380DAFD1B}"/>
    <dgm:cxn modelId="{F89624CD-D713-4AA2-A1F5-5CE6155E8D70}" type="presParOf" srcId="{C99B3A15-0397-4036-9210-87D5B0CCF1D8}" destId="{413497CE-E8CC-432A-8253-6CEC5DFB3A0F}" srcOrd="0" destOrd="0" presId="urn:microsoft.com/office/officeart/2005/8/layout/venn1"/>
  </dgm:cxnLst>
  <dgm:bg/>
  <dgm:whole/>
  <dgm:extLst>
    <a:ext uri="http://schemas.microsoft.com/office/drawing/2008/diagram">
      <dsp:dataModelExt xmlns="" xmlns:dsp="http://schemas.microsoft.com/office/drawing/2008/diagram" relId="rId2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7E06A62-52DC-407B-83D9-F67FDF9C7724}"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ru-RU"/>
        </a:p>
      </dgm:t>
    </dgm:pt>
    <dgm:pt modelId="{D3517729-520A-4F4D-A898-15939B616DAF}">
      <dgm:prSet/>
      <dgm:spPr/>
      <dgm:t>
        <a:bodyPr/>
        <a:lstStyle/>
        <a:p>
          <a:pPr rtl="0"/>
          <a:r>
            <a:rPr lang="ru-RU" b="1" dirty="0" smtClean="0"/>
            <a:t>При выявлении противоречий и несоответствий сведений налоговым органом направляется требование организации представить в течение 5 дней необходимые пояснения или внести соответствующие исправления (п.2 ст. 105.29 НК РФ)</a:t>
          </a:r>
          <a:endParaRPr lang="ru-RU" dirty="0"/>
        </a:p>
      </dgm:t>
    </dgm:pt>
    <dgm:pt modelId="{BE0ECE0B-64CA-4E4C-AE84-7C917922D468}" type="parTrans" cxnId="{10D77108-1383-48B8-9310-4D66115D2FBD}">
      <dgm:prSet/>
      <dgm:spPr/>
      <dgm:t>
        <a:bodyPr/>
        <a:lstStyle/>
        <a:p>
          <a:endParaRPr lang="ru-RU"/>
        </a:p>
      </dgm:t>
    </dgm:pt>
    <dgm:pt modelId="{995D4088-C48D-40E5-9FCA-7BE0045111A1}" type="sibTrans" cxnId="{10D77108-1383-48B8-9310-4D66115D2FBD}">
      <dgm:prSet/>
      <dgm:spPr/>
      <dgm:t>
        <a:bodyPr/>
        <a:lstStyle/>
        <a:p>
          <a:endParaRPr lang="ru-RU"/>
        </a:p>
      </dgm:t>
    </dgm:pt>
    <dgm:pt modelId="{E7CF1153-2240-48F4-9BF5-B315A1CBAFAC}">
      <dgm:prSet/>
      <dgm:spPr/>
      <dgm:t>
        <a:bodyPr/>
        <a:lstStyle/>
        <a:p>
          <a:pPr rtl="0"/>
          <a:r>
            <a:rPr lang="ru-RU" b="1" dirty="0" smtClean="0"/>
            <a:t>При необходимости получения документов (информации), пояснений, связанных с правильностью исчисления налога (взноса), налоговым органом направляется Требование организации представить их в </a:t>
          </a:r>
          <a:r>
            <a:rPr lang="ru-RU" b="1" dirty="0" err="1" smtClean="0"/>
            <a:t>теч</a:t>
          </a:r>
          <a:r>
            <a:rPr lang="ru-RU" b="1" dirty="0" smtClean="0"/>
            <a:t>. 10 дней (в случае невозможности представить документы в указанный срок НП уведомляет об этом НО -&gt; НО в </a:t>
          </a:r>
          <a:r>
            <a:rPr lang="ru-RU" b="1" dirty="0" err="1" smtClean="0"/>
            <a:t>теч</a:t>
          </a:r>
          <a:r>
            <a:rPr lang="ru-RU" b="1" smtClean="0"/>
            <a:t>. </a:t>
          </a:r>
          <a:r>
            <a:rPr lang="ru-RU" b="1" dirty="0" smtClean="0"/>
            <a:t>2-х дней выносит Решение о продлении (об отказе в продлении) сроков представления) (п. 5 ст. 105.29 НК РФ)</a:t>
          </a:r>
          <a:endParaRPr lang="ru-RU" dirty="0"/>
        </a:p>
      </dgm:t>
    </dgm:pt>
    <dgm:pt modelId="{7ECDAD49-4545-40E4-8C82-46B4508CCDEA}" type="parTrans" cxnId="{6D5AB369-5C31-4F06-9C9C-E50AF99BAA3C}">
      <dgm:prSet/>
      <dgm:spPr/>
      <dgm:t>
        <a:bodyPr/>
        <a:lstStyle/>
        <a:p>
          <a:endParaRPr lang="ru-RU"/>
        </a:p>
      </dgm:t>
    </dgm:pt>
    <dgm:pt modelId="{45F475A0-08F7-43E8-9A75-99BE141129F7}" type="sibTrans" cxnId="{6D5AB369-5C31-4F06-9C9C-E50AF99BAA3C}">
      <dgm:prSet/>
      <dgm:spPr/>
      <dgm:t>
        <a:bodyPr/>
        <a:lstStyle/>
        <a:p>
          <a:endParaRPr lang="ru-RU"/>
        </a:p>
      </dgm:t>
    </dgm:pt>
    <dgm:pt modelId="{A1BDD6E7-8405-4408-A9CC-12A6A0FA35D6}">
      <dgm:prSet/>
      <dgm:spPr/>
      <dgm:t>
        <a:bodyPr/>
        <a:lstStyle/>
        <a:p>
          <a:pPr algn="ctr" rtl="0"/>
          <a:r>
            <a:rPr lang="ru-RU" b="1" dirty="0" smtClean="0"/>
            <a:t>- Обязательное использование Усиленной квалифицированной электронной подписи</a:t>
          </a:r>
        </a:p>
        <a:p>
          <a:pPr algn="ctr" rtl="0"/>
          <a:r>
            <a:rPr lang="ru-RU" b="1" dirty="0" smtClean="0"/>
            <a:t>- Направление документов через ТКС или ИС организации, к которым предоставлен доступ НО</a:t>
          </a:r>
          <a:endParaRPr lang="ru-RU" dirty="0"/>
        </a:p>
      </dgm:t>
    </dgm:pt>
    <dgm:pt modelId="{C5A0C11B-83B3-45A4-94B3-547C1A4628CB}" type="parTrans" cxnId="{EB35E8FC-9529-41F8-82F4-FA91310609B8}">
      <dgm:prSet/>
      <dgm:spPr/>
      <dgm:t>
        <a:bodyPr/>
        <a:lstStyle/>
        <a:p>
          <a:endParaRPr lang="ru-RU"/>
        </a:p>
      </dgm:t>
    </dgm:pt>
    <dgm:pt modelId="{F7D2EE32-7DB5-4A7E-A853-50F6C4C57F84}" type="sibTrans" cxnId="{EB35E8FC-9529-41F8-82F4-FA91310609B8}">
      <dgm:prSet/>
      <dgm:spPr/>
      <dgm:t>
        <a:bodyPr/>
        <a:lstStyle/>
        <a:p>
          <a:endParaRPr lang="ru-RU"/>
        </a:p>
      </dgm:t>
    </dgm:pt>
    <dgm:pt modelId="{654B9B05-131B-41C7-9D3B-1B614A1A7760}" type="pres">
      <dgm:prSet presAssocID="{57E06A62-52DC-407B-83D9-F67FDF9C7724}" presName="Name0" presStyleCnt="0">
        <dgm:presLayoutVars>
          <dgm:chMax val="7"/>
          <dgm:chPref val="7"/>
          <dgm:dir/>
        </dgm:presLayoutVars>
      </dgm:prSet>
      <dgm:spPr/>
      <dgm:t>
        <a:bodyPr/>
        <a:lstStyle/>
        <a:p>
          <a:endParaRPr lang="ru-RU"/>
        </a:p>
      </dgm:t>
    </dgm:pt>
    <dgm:pt modelId="{11A53D3E-F87C-4AA1-B823-7F5D6C43B8F7}" type="pres">
      <dgm:prSet presAssocID="{57E06A62-52DC-407B-83D9-F67FDF9C7724}" presName="Name1" presStyleCnt="0"/>
      <dgm:spPr/>
    </dgm:pt>
    <dgm:pt modelId="{656376E8-1235-4657-B5F3-6EEC2E7D44AD}" type="pres">
      <dgm:prSet presAssocID="{57E06A62-52DC-407B-83D9-F67FDF9C7724}" presName="cycle" presStyleCnt="0"/>
      <dgm:spPr/>
    </dgm:pt>
    <dgm:pt modelId="{13F29B67-9CC5-42E6-96F4-082205085814}" type="pres">
      <dgm:prSet presAssocID="{57E06A62-52DC-407B-83D9-F67FDF9C7724}" presName="srcNode" presStyleLbl="node1" presStyleIdx="0" presStyleCnt="3"/>
      <dgm:spPr/>
    </dgm:pt>
    <dgm:pt modelId="{D941E46A-6907-4628-8C29-77D48D1A5BC9}" type="pres">
      <dgm:prSet presAssocID="{57E06A62-52DC-407B-83D9-F67FDF9C7724}" presName="conn" presStyleLbl="parChTrans1D2" presStyleIdx="0" presStyleCnt="1"/>
      <dgm:spPr/>
      <dgm:t>
        <a:bodyPr/>
        <a:lstStyle/>
        <a:p>
          <a:endParaRPr lang="ru-RU"/>
        </a:p>
      </dgm:t>
    </dgm:pt>
    <dgm:pt modelId="{91F8474F-FA10-4C36-B13E-05EA853B2479}" type="pres">
      <dgm:prSet presAssocID="{57E06A62-52DC-407B-83D9-F67FDF9C7724}" presName="extraNode" presStyleLbl="node1" presStyleIdx="0" presStyleCnt="3"/>
      <dgm:spPr/>
    </dgm:pt>
    <dgm:pt modelId="{31DA000A-977C-4217-B3EE-BB980E622ADE}" type="pres">
      <dgm:prSet presAssocID="{57E06A62-52DC-407B-83D9-F67FDF9C7724}" presName="dstNode" presStyleLbl="node1" presStyleIdx="0" presStyleCnt="3"/>
      <dgm:spPr/>
    </dgm:pt>
    <dgm:pt modelId="{8E5C5A41-D912-48BF-A8BB-517ED8B9838D}" type="pres">
      <dgm:prSet presAssocID="{D3517729-520A-4F4D-A898-15939B616DAF}" presName="text_1" presStyleLbl="node1" presStyleIdx="0" presStyleCnt="3">
        <dgm:presLayoutVars>
          <dgm:bulletEnabled val="1"/>
        </dgm:presLayoutVars>
      </dgm:prSet>
      <dgm:spPr/>
      <dgm:t>
        <a:bodyPr/>
        <a:lstStyle/>
        <a:p>
          <a:endParaRPr lang="ru-RU"/>
        </a:p>
      </dgm:t>
    </dgm:pt>
    <dgm:pt modelId="{FA5FAB19-8FA5-40FD-B25B-9173606B7FC9}" type="pres">
      <dgm:prSet presAssocID="{D3517729-520A-4F4D-A898-15939B616DAF}" presName="accent_1" presStyleCnt="0"/>
      <dgm:spPr/>
    </dgm:pt>
    <dgm:pt modelId="{0F26369C-4FAD-49F6-825A-42AB97DC912C}" type="pres">
      <dgm:prSet presAssocID="{D3517729-520A-4F4D-A898-15939B616DAF}" presName="accentRepeatNode" presStyleLbl="solidFgAcc1" presStyleIdx="0" presStyleCnt="3"/>
      <dgm:spPr/>
    </dgm:pt>
    <dgm:pt modelId="{8E9F37DC-EE73-4705-9221-158E8C792107}" type="pres">
      <dgm:prSet presAssocID="{E7CF1153-2240-48F4-9BF5-B315A1CBAFAC}" presName="text_2" presStyleLbl="node1" presStyleIdx="1" presStyleCnt="3">
        <dgm:presLayoutVars>
          <dgm:bulletEnabled val="1"/>
        </dgm:presLayoutVars>
      </dgm:prSet>
      <dgm:spPr/>
      <dgm:t>
        <a:bodyPr/>
        <a:lstStyle/>
        <a:p>
          <a:endParaRPr lang="ru-RU"/>
        </a:p>
      </dgm:t>
    </dgm:pt>
    <dgm:pt modelId="{954E97D4-5CD0-418C-9E45-488182C4D09A}" type="pres">
      <dgm:prSet presAssocID="{E7CF1153-2240-48F4-9BF5-B315A1CBAFAC}" presName="accent_2" presStyleCnt="0"/>
      <dgm:spPr/>
    </dgm:pt>
    <dgm:pt modelId="{D0255F08-C48E-4CA5-AB6D-B53C6E12F4B3}" type="pres">
      <dgm:prSet presAssocID="{E7CF1153-2240-48F4-9BF5-B315A1CBAFAC}" presName="accentRepeatNode" presStyleLbl="solidFgAcc1" presStyleIdx="1" presStyleCnt="3"/>
      <dgm:spPr/>
    </dgm:pt>
    <dgm:pt modelId="{55814AA2-8656-4E54-8DB2-66F280ADCD33}" type="pres">
      <dgm:prSet presAssocID="{A1BDD6E7-8405-4408-A9CC-12A6A0FA35D6}" presName="text_3" presStyleLbl="node1" presStyleIdx="2" presStyleCnt="3">
        <dgm:presLayoutVars>
          <dgm:bulletEnabled val="1"/>
        </dgm:presLayoutVars>
      </dgm:prSet>
      <dgm:spPr/>
      <dgm:t>
        <a:bodyPr/>
        <a:lstStyle/>
        <a:p>
          <a:endParaRPr lang="ru-RU"/>
        </a:p>
      </dgm:t>
    </dgm:pt>
    <dgm:pt modelId="{779FEB4D-0F73-4F5F-8BBB-DE3185070CAC}" type="pres">
      <dgm:prSet presAssocID="{A1BDD6E7-8405-4408-A9CC-12A6A0FA35D6}" presName="accent_3" presStyleCnt="0"/>
      <dgm:spPr/>
    </dgm:pt>
    <dgm:pt modelId="{0EE2DFE3-4875-49C4-B972-418197DC8072}" type="pres">
      <dgm:prSet presAssocID="{A1BDD6E7-8405-4408-A9CC-12A6A0FA35D6}" presName="accentRepeatNode" presStyleLbl="solidFgAcc1" presStyleIdx="2" presStyleCnt="3"/>
      <dgm:spPr/>
    </dgm:pt>
  </dgm:ptLst>
  <dgm:cxnLst>
    <dgm:cxn modelId="{324813B1-F39B-4C8C-8A86-6D8CAA7C12BE}" type="presOf" srcId="{A1BDD6E7-8405-4408-A9CC-12A6A0FA35D6}" destId="{55814AA2-8656-4E54-8DB2-66F280ADCD33}" srcOrd="0" destOrd="0" presId="urn:microsoft.com/office/officeart/2008/layout/VerticalCurvedList"/>
    <dgm:cxn modelId="{6D5AB369-5C31-4F06-9C9C-E50AF99BAA3C}" srcId="{57E06A62-52DC-407B-83D9-F67FDF9C7724}" destId="{E7CF1153-2240-48F4-9BF5-B315A1CBAFAC}" srcOrd="1" destOrd="0" parTransId="{7ECDAD49-4545-40E4-8C82-46B4508CCDEA}" sibTransId="{45F475A0-08F7-43E8-9A75-99BE141129F7}"/>
    <dgm:cxn modelId="{10D77108-1383-48B8-9310-4D66115D2FBD}" srcId="{57E06A62-52DC-407B-83D9-F67FDF9C7724}" destId="{D3517729-520A-4F4D-A898-15939B616DAF}" srcOrd="0" destOrd="0" parTransId="{BE0ECE0B-64CA-4E4C-AE84-7C917922D468}" sibTransId="{995D4088-C48D-40E5-9FCA-7BE0045111A1}"/>
    <dgm:cxn modelId="{A2022041-3BE5-4E22-B473-97D1013F4985}" type="presOf" srcId="{D3517729-520A-4F4D-A898-15939B616DAF}" destId="{8E5C5A41-D912-48BF-A8BB-517ED8B9838D}" srcOrd="0" destOrd="0" presId="urn:microsoft.com/office/officeart/2008/layout/VerticalCurvedList"/>
    <dgm:cxn modelId="{8E1D7085-6F5B-463F-B529-A26D88BCF0DA}" type="presOf" srcId="{E7CF1153-2240-48F4-9BF5-B315A1CBAFAC}" destId="{8E9F37DC-EE73-4705-9221-158E8C792107}" srcOrd="0" destOrd="0" presId="urn:microsoft.com/office/officeart/2008/layout/VerticalCurvedList"/>
    <dgm:cxn modelId="{EB35E8FC-9529-41F8-82F4-FA91310609B8}" srcId="{57E06A62-52DC-407B-83D9-F67FDF9C7724}" destId="{A1BDD6E7-8405-4408-A9CC-12A6A0FA35D6}" srcOrd="2" destOrd="0" parTransId="{C5A0C11B-83B3-45A4-94B3-547C1A4628CB}" sibTransId="{F7D2EE32-7DB5-4A7E-A853-50F6C4C57F84}"/>
    <dgm:cxn modelId="{4F231FF6-7869-4579-BEF2-D0FAE9623C74}" type="presOf" srcId="{57E06A62-52DC-407B-83D9-F67FDF9C7724}" destId="{654B9B05-131B-41C7-9D3B-1B614A1A7760}" srcOrd="0" destOrd="0" presId="urn:microsoft.com/office/officeart/2008/layout/VerticalCurvedList"/>
    <dgm:cxn modelId="{502489DC-8677-4BCE-9299-E5352DC57320}" type="presOf" srcId="{995D4088-C48D-40E5-9FCA-7BE0045111A1}" destId="{D941E46A-6907-4628-8C29-77D48D1A5BC9}" srcOrd="0" destOrd="0" presId="urn:microsoft.com/office/officeart/2008/layout/VerticalCurvedList"/>
    <dgm:cxn modelId="{78E6E4AA-35A9-4118-895D-19A60912C7FA}" type="presParOf" srcId="{654B9B05-131B-41C7-9D3B-1B614A1A7760}" destId="{11A53D3E-F87C-4AA1-B823-7F5D6C43B8F7}" srcOrd="0" destOrd="0" presId="urn:microsoft.com/office/officeart/2008/layout/VerticalCurvedList"/>
    <dgm:cxn modelId="{4EDAAF11-1C5D-40F7-B0B2-11FFE88291FC}" type="presParOf" srcId="{11A53D3E-F87C-4AA1-B823-7F5D6C43B8F7}" destId="{656376E8-1235-4657-B5F3-6EEC2E7D44AD}" srcOrd="0" destOrd="0" presId="urn:microsoft.com/office/officeart/2008/layout/VerticalCurvedList"/>
    <dgm:cxn modelId="{2127BC4A-067D-4C38-AF6C-568D44C5E1D4}" type="presParOf" srcId="{656376E8-1235-4657-B5F3-6EEC2E7D44AD}" destId="{13F29B67-9CC5-42E6-96F4-082205085814}" srcOrd="0" destOrd="0" presId="urn:microsoft.com/office/officeart/2008/layout/VerticalCurvedList"/>
    <dgm:cxn modelId="{CC8EECC4-8A3C-452C-9AEC-6F075CB2CF89}" type="presParOf" srcId="{656376E8-1235-4657-B5F3-6EEC2E7D44AD}" destId="{D941E46A-6907-4628-8C29-77D48D1A5BC9}" srcOrd="1" destOrd="0" presId="urn:microsoft.com/office/officeart/2008/layout/VerticalCurvedList"/>
    <dgm:cxn modelId="{F54AC9DF-F489-427B-8657-C7CDFDCA9196}" type="presParOf" srcId="{656376E8-1235-4657-B5F3-6EEC2E7D44AD}" destId="{91F8474F-FA10-4C36-B13E-05EA853B2479}" srcOrd="2" destOrd="0" presId="urn:microsoft.com/office/officeart/2008/layout/VerticalCurvedList"/>
    <dgm:cxn modelId="{23C0B87E-FB51-4748-BBED-E46E425BC7F6}" type="presParOf" srcId="{656376E8-1235-4657-B5F3-6EEC2E7D44AD}" destId="{31DA000A-977C-4217-B3EE-BB980E622ADE}" srcOrd="3" destOrd="0" presId="urn:microsoft.com/office/officeart/2008/layout/VerticalCurvedList"/>
    <dgm:cxn modelId="{0F17A29B-4B4A-4C1C-88B8-CE061F518A2B}" type="presParOf" srcId="{11A53D3E-F87C-4AA1-B823-7F5D6C43B8F7}" destId="{8E5C5A41-D912-48BF-A8BB-517ED8B9838D}" srcOrd="1" destOrd="0" presId="urn:microsoft.com/office/officeart/2008/layout/VerticalCurvedList"/>
    <dgm:cxn modelId="{28496C31-C50A-4F6A-BA70-BDBD3F15ECD7}" type="presParOf" srcId="{11A53D3E-F87C-4AA1-B823-7F5D6C43B8F7}" destId="{FA5FAB19-8FA5-40FD-B25B-9173606B7FC9}" srcOrd="2" destOrd="0" presId="urn:microsoft.com/office/officeart/2008/layout/VerticalCurvedList"/>
    <dgm:cxn modelId="{B1FF6CAB-68F8-4A57-923D-7E4C0FBC8DCC}" type="presParOf" srcId="{FA5FAB19-8FA5-40FD-B25B-9173606B7FC9}" destId="{0F26369C-4FAD-49F6-825A-42AB97DC912C}" srcOrd="0" destOrd="0" presId="urn:microsoft.com/office/officeart/2008/layout/VerticalCurvedList"/>
    <dgm:cxn modelId="{7698C6B6-AA15-45B7-95D6-E4D75658A0F0}" type="presParOf" srcId="{11A53D3E-F87C-4AA1-B823-7F5D6C43B8F7}" destId="{8E9F37DC-EE73-4705-9221-158E8C792107}" srcOrd="3" destOrd="0" presId="urn:microsoft.com/office/officeart/2008/layout/VerticalCurvedList"/>
    <dgm:cxn modelId="{0A91401A-2F00-492D-A102-A485AAFF923B}" type="presParOf" srcId="{11A53D3E-F87C-4AA1-B823-7F5D6C43B8F7}" destId="{954E97D4-5CD0-418C-9E45-488182C4D09A}" srcOrd="4" destOrd="0" presId="urn:microsoft.com/office/officeart/2008/layout/VerticalCurvedList"/>
    <dgm:cxn modelId="{24B92510-0F63-4F39-8E30-D41D683CC16A}" type="presParOf" srcId="{954E97D4-5CD0-418C-9E45-488182C4D09A}" destId="{D0255F08-C48E-4CA5-AB6D-B53C6E12F4B3}" srcOrd="0" destOrd="0" presId="urn:microsoft.com/office/officeart/2008/layout/VerticalCurvedList"/>
    <dgm:cxn modelId="{5DE4EF56-E7AA-40AA-A493-4EFDFC7C3B43}" type="presParOf" srcId="{11A53D3E-F87C-4AA1-B823-7F5D6C43B8F7}" destId="{55814AA2-8656-4E54-8DB2-66F280ADCD33}" srcOrd="5" destOrd="0" presId="urn:microsoft.com/office/officeart/2008/layout/VerticalCurvedList"/>
    <dgm:cxn modelId="{C77A348E-C184-4985-BE34-EDE1CC9B94B6}" type="presParOf" srcId="{11A53D3E-F87C-4AA1-B823-7F5D6C43B8F7}" destId="{779FEB4D-0F73-4F5F-8BBB-DE3185070CAC}" srcOrd="6" destOrd="0" presId="urn:microsoft.com/office/officeart/2008/layout/VerticalCurvedList"/>
    <dgm:cxn modelId="{9166F601-D679-40E2-8D71-2F77178E7B0A}" type="presParOf" srcId="{779FEB4D-0F73-4F5F-8BBB-DE3185070CAC}" destId="{0EE2DFE3-4875-49C4-B972-418197DC8072}" srcOrd="0" destOrd="0" presId="urn:microsoft.com/office/officeart/2008/layout/VerticalCurvedLis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0B49A10-7265-4119-831C-543928F200CA}"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ru-RU"/>
        </a:p>
      </dgm:t>
    </dgm:pt>
    <dgm:pt modelId="{FDC5CB9F-A1A5-4C61-9F1A-4C52657D3D04}">
      <dgm:prSet custT="1"/>
      <dgm:spPr/>
      <dgm:t>
        <a:bodyPr/>
        <a:lstStyle/>
        <a:p>
          <a:pPr rtl="0"/>
          <a:r>
            <a:rPr lang="ru-RU" sz="1300" b="1" dirty="0" smtClean="0">
              <a:solidFill>
                <a:srgbClr val="005AA9"/>
              </a:solidFill>
            </a:rPr>
            <a:t>П. 1 ст. 176 НК РФ: налогоплательщики, в отношении которых проводится налоговый мониторинг, реализуют право на возмещение суммы налога, в порядке, установленном ст. 176.1 НК РФ.</a:t>
          </a:r>
          <a:endParaRPr lang="ru-RU" sz="1300" b="1" dirty="0">
            <a:solidFill>
              <a:srgbClr val="005AA9"/>
            </a:solidFill>
          </a:endParaRPr>
        </a:p>
      </dgm:t>
    </dgm:pt>
    <dgm:pt modelId="{C71A8C4C-5E04-4A22-ADE6-51FC32130112}" type="parTrans" cxnId="{16779AC6-7ADF-4674-8305-168C2834B461}">
      <dgm:prSet/>
      <dgm:spPr/>
      <dgm:t>
        <a:bodyPr/>
        <a:lstStyle/>
        <a:p>
          <a:endParaRPr lang="ru-RU"/>
        </a:p>
      </dgm:t>
    </dgm:pt>
    <dgm:pt modelId="{7036C1FC-12A9-44B8-8F52-CF0F1C69D296}" type="sibTrans" cxnId="{16779AC6-7ADF-4674-8305-168C2834B461}">
      <dgm:prSet/>
      <dgm:spPr/>
      <dgm:t>
        <a:bodyPr/>
        <a:lstStyle/>
        <a:p>
          <a:endParaRPr lang="ru-RU"/>
        </a:p>
      </dgm:t>
    </dgm:pt>
    <dgm:pt modelId="{C9B69254-889B-49B6-9AFC-50AEEBC504D2}">
      <dgm:prSet custT="1"/>
      <dgm:spPr/>
      <dgm:t>
        <a:bodyPr/>
        <a:lstStyle/>
        <a:p>
          <a:pPr rtl="0"/>
          <a:r>
            <a:rPr lang="ru-RU" sz="1300" b="1" dirty="0" smtClean="0">
              <a:solidFill>
                <a:srgbClr val="005AA9"/>
              </a:solidFill>
            </a:rPr>
            <a:t>Право на применение заявительного порядка возмещения НДС реализуется путем подачи в ходе проведения НМ не позднее 2-х мес. со дня подачи НД заявления о применении заявительного порядка возмещения НДС, в котором налогоплательщик указывает для возврата </a:t>
          </a:r>
          <a:r>
            <a:rPr lang="ru-RU" sz="1300" b="1" dirty="0" err="1" smtClean="0">
              <a:solidFill>
                <a:srgbClr val="005AA9"/>
              </a:solidFill>
            </a:rPr>
            <a:t>ден</a:t>
          </a:r>
          <a:r>
            <a:rPr lang="ru-RU" sz="1300" b="1"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a:t>
          </a:r>
          <a:r>
            <a:rPr lang="ru-RU" sz="1300" b="1" dirty="0" err="1" smtClean="0">
              <a:solidFill>
                <a:srgbClr val="005AA9"/>
              </a:solidFill>
            </a:rPr>
            <a:t>бюдж</a:t>
          </a:r>
          <a:r>
            <a:rPr lang="ru-RU" sz="1300" b="1" dirty="0" smtClean="0">
              <a:solidFill>
                <a:srgbClr val="005AA9"/>
              </a:solidFill>
            </a:rPr>
            <a:t>. средствами).</a:t>
          </a:r>
          <a:endParaRPr lang="ru-RU" sz="1300" b="1" dirty="0">
            <a:solidFill>
              <a:srgbClr val="005AA9"/>
            </a:solidFill>
          </a:endParaRPr>
        </a:p>
      </dgm:t>
    </dgm:pt>
    <dgm:pt modelId="{835C15CC-FEC0-46D6-89B4-69263C83511C}" type="parTrans" cxnId="{543E8424-A31B-4CC5-A11C-6413FEE8849D}">
      <dgm:prSet/>
      <dgm:spPr/>
      <dgm:t>
        <a:bodyPr/>
        <a:lstStyle/>
        <a:p>
          <a:endParaRPr lang="ru-RU"/>
        </a:p>
      </dgm:t>
    </dgm:pt>
    <dgm:pt modelId="{56CE31C6-700B-4C42-849A-30BEFCFE9187}" type="sibTrans" cxnId="{543E8424-A31B-4CC5-A11C-6413FEE8849D}">
      <dgm:prSet/>
      <dgm:spPr/>
      <dgm:t>
        <a:bodyPr/>
        <a:lstStyle/>
        <a:p>
          <a:endParaRPr lang="ru-RU"/>
        </a:p>
      </dgm:t>
    </dgm:pt>
    <dgm:pt modelId="{0A7E9EAB-A142-4291-A161-6003FD72984D}">
      <dgm:prSet custT="1"/>
      <dgm:spPr/>
      <dgm:t>
        <a:bodyPr/>
        <a:lstStyle/>
        <a:p>
          <a:pPr rtl="0"/>
          <a:r>
            <a:rPr lang="ru-RU" sz="1300" b="1" dirty="0" smtClean="0">
              <a:solidFill>
                <a:srgbClr val="005AA9"/>
              </a:solidFill>
            </a:rPr>
            <a:t>П. 2 ст. 176.1 НК РФ дополнился новым основанием (пп.6).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a:t>
          </a:r>
          <a:r>
            <a:rPr lang="ru-RU" sz="1300" dirty="0" smtClean="0">
              <a:solidFill>
                <a:srgbClr val="005AA9"/>
              </a:solidFill>
            </a:rPr>
            <a:t>.</a:t>
          </a:r>
          <a:endParaRPr lang="ru-RU" sz="1300" dirty="0">
            <a:solidFill>
              <a:srgbClr val="005AA9"/>
            </a:solidFill>
          </a:endParaRPr>
        </a:p>
      </dgm:t>
    </dgm:pt>
    <dgm:pt modelId="{127BC02C-B750-4DBB-B1AB-E415AE923EB8}" type="sibTrans" cxnId="{3B66FFFB-0B76-4783-B166-FF0CDF53B951}">
      <dgm:prSet/>
      <dgm:spPr/>
      <dgm:t>
        <a:bodyPr/>
        <a:lstStyle/>
        <a:p>
          <a:endParaRPr lang="ru-RU"/>
        </a:p>
      </dgm:t>
    </dgm:pt>
    <dgm:pt modelId="{D9CB35F0-54D0-45EB-96D0-7360BE01A669}" type="parTrans" cxnId="{3B66FFFB-0B76-4783-B166-FF0CDF53B951}">
      <dgm:prSet/>
      <dgm:spPr/>
      <dgm:t>
        <a:bodyPr/>
        <a:lstStyle/>
        <a:p>
          <a:endParaRPr lang="ru-RU"/>
        </a:p>
      </dgm:t>
    </dgm:pt>
    <dgm:pt modelId="{304980AA-1D82-4DF2-A872-4168D008A164}" type="pres">
      <dgm:prSet presAssocID="{60B49A10-7265-4119-831C-543928F200CA}" presName="compositeShape" presStyleCnt="0">
        <dgm:presLayoutVars>
          <dgm:dir/>
          <dgm:resizeHandles/>
        </dgm:presLayoutVars>
      </dgm:prSet>
      <dgm:spPr/>
      <dgm:t>
        <a:bodyPr/>
        <a:lstStyle/>
        <a:p>
          <a:endParaRPr lang="ru-RU"/>
        </a:p>
      </dgm:t>
    </dgm:pt>
    <dgm:pt modelId="{E106C025-56D8-4A9C-B4C6-3B3EFCCECFF8}" type="pres">
      <dgm:prSet presAssocID="{60B49A10-7265-4119-831C-543928F200CA}" presName="pyramid" presStyleLbl="node1" presStyleIdx="0" presStyleCnt="1"/>
      <dgm:spPr/>
    </dgm:pt>
    <dgm:pt modelId="{9947F863-25F3-456C-A68A-3589438B59A9}" type="pres">
      <dgm:prSet presAssocID="{60B49A10-7265-4119-831C-543928F200CA}" presName="theList" presStyleCnt="0"/>
      <dgm:spPr/>
    </dgm:pt>
    <dgm:pt modelId="{320DC08A-739A-445C-9D84-6C2E30E94B50}" type="pres">
      <dgm:prSet presAssocID="{FDC5CB9F-A1A5-4C61-9F1A-4C52657D3D04}" presName="aNode" presStyleLbl="fgAcc1" presStyleIdx="0" presStyleCnt="3" custScaleX="86003">
        <dgm:presLayoutVars>
          <dgm:bulletEnabled val="1"/>
        </dgm:presLayoutVars>
      </dgm:prSet>
      <dgm:spPr/>
      <dgm:t>
        <a:bodyPr/>
        <a:lstStyle/>
        <a:p>
          <a:endParaRPr lang="ru-RU"/>
        </a:p>
      </dgm:t>
    </dgm:pt>
    <dgm:pt modelId="{F8749845-EC68-4770-9438-080CD6A4FC82}" type="pres">
      <dgm:prSet presAssocID="{FDC5CB9F-A1A5-4C61-9F1A-4C52657D3D04}" presName="aSpace" presStyleCnt="0"/>
      <dgm:spPr/>
    </dgm:pt>
    <dgm:pt modelId="{D3CCFC2E-432B-4B2B-8DEA-2EC8741C88D1}" type="pres">
      <dgm:prSet presAssocID="{0A7E9EAB-A142-4291-A161-6003FD72984D}" presName="aNode" presStyleLbl="fgAcc1" presStyleIdx="1" presStyleCnt="3" custScaleX="116624" custLinFactNeighborX="3752" custLinFactNeighborY="5524">
        <dgm:presLayoutVars>
          <dgm:bulletEnabled val="1"/>
        </dgm:presLayoutVars>
      </dgm:prSet>
      <dgm:spPr/>
      <dgm:t>
        <a:bodyPr/>
        <a:lstStyle/>
        <a:p>
          <a:endParaRPr lang="ru-RU"/>
        </a:p>
      </dgm:t>
    </dgm:pt>
    <dgm:pt modelId="{730389FF-6902-4198-B93E-CFA29EDFA2C1}" type="pres">
      <dgm:prSet presAssocID="{0A7E9EAB-A142-4291-A161-6003FD72984D}" presName="aSpace" presStyleCnt="0"/>
      <dgm:spPr/>
    </dgm:pt>
    <dgm:pt modelId="{CBE83253-511F-4ADE-8B29-579BC9FB6C3B}" type="pres">
      <dgm:prSet presAssocID="{C9B69254-889B-49B6-9AFC-50AEEBC504D2}" presName="aNode" presStyleLbl="fgAcc1" presStyleIdx="2" presStyleCnt="3" custScaleX="150987" custScaleY="137818">
        <dgm:presLayoutVars>
          <dgm:bulletEnabled val="1"/>
        </dgm:presLayoutVars>
      </dgm:prSet>
      <dgm:spPr/>
      <dgm:t>
        <a:bodyPr/>
        <a:lstStyle/>
        <a:p>
          <a:endParaRPr lang="ru-RU"/>
        </a:p>
      </dgm:t>
    </dgm:pt>
    <dgm:pt modelId="{A8DD05A1-DD9E-4FC1-8681-6E7794215CAA}" type="pres">
      <dgm:prSet presAssocID="{C9B69254-889B-49B6-9AFC-50AEEBC504D2}" presName="aSpace" presStyleCnt="0"/>
      <dgm:spPr/>
    </dgm:pt>
  </dgm:ptLst>
  <dgm:cxnLst>
    <dgm:cxn modelId="{16779AC6-7ADF-4674-8305-168C2834B461}" srcId="{60B49A10-7265-4119-831C-543928F200CA}" destId="{FDC5CB9F-A1A5-4C61-9F1A-4C52657D3D04}" srcOrd="0" destOrd="0" parTransId="{C71A8C4C-5E04-4A22-ADE6-51FC32130112}" sibTransId="{7036C1FC-12A9-44B8-8F52-CF0F1C69D296}"/>
    <dgm:cxn modelId="{3B66FFFB-0B76-4783-B166-FF0CDF53B951}" srcId="{60B49A10-7265-4119-831C-543928F200CA}" destId="{0A7E9EAB-A142-4291-A161-6003FD72984D}" srcOrd="1" destOrd="0" parTransId="{D9CB35F0-54D0-45EB-96D0-7360BE01A669}" sibTransId="{127BC02C-B750-4DBB-B1AB-E415AE923EB8}"/>
    <dgm:cxn modelId="{38EE8F74-2795-4A59-8C1D-0BB00CD6581A}" type="presOf" srcId="{C9B69254-889B-49B6-9AFC-50AEEBC504D2}" destId="{CBE83253-511F-4ADE-8B29-579BC9FB6C3B}" srcOrd="0" destOrd="0" presId="urn:microsoft.com/office/officeart/2005/8/layout/pyramid2"/>
    <dgm:cxn modelId="{543E8424-A31B-4CC5-A11C-6413FEE8849D}" srcId="{60B49A10-7265-4119-831C-543928F200CA}" destId="{C9B69254-889B-49B6-9AFC-50AEEBC504D2}" srcOrd="2" destOrd="0" parTransId="{835C15CC-FEC0-46D6-89B4-69263C83511C}" sibTransId="{56CE31C6-700B-4C42-849A-30BEFCFE9187}"/>
    <dgm:cxn modelId="{5D910531-9EAB-4140-9700-3067CD9E12B9}" type="presOf" srcId="{0A7E9EAB-A142-4291-A161-6003FD72984D}" destId="{D3CCFC2E-432B-4B2B-8DEA-2EC8741C88D1}" srcOrd="0" destOrd="0" presId="urn:microsoft.com/office/officeart/2005/8/layout/pyramid2"/>
    <dgm:cxn modelId="{607D21B8-D73C-4588-B756-CC2198DC12AE}" type="presOf" srcId="{60B49A10-7265-4119-831C-543928F200CA}" destId="{304980AA-1D82-4DF2-A872-4168D008A164}" srcOrd="0" destOrd="0" presId="urn:microsoft.com/office/officeart/2005/8/layout/pyramid2"/>
    <dgm:cxn modelId="{3B79DFD4-F2C6-443C-ADDA-8A8E2A4AA063}" type="presOf" srcId="{FDC5CB9F-A1A5-4C61-9F1A-4C52657D3D04}" destId="{320DC08A-739A-445C-9D84-6C2E30E94B50}" srcOrd="0" destOrd="0" presId="urn:microsoft.com/office/officeart/2005/8/layout/pyramid2"/>
    <dgm:cxn modelId="{F0CF6BF7-8933-4E07-BC0D-BCBD15762C02}" type="presParOf" srcId="{304980AA-1D82-4DF2-A872-4168D008A164}" destId="{E106C025-56D8-4A9C-B4C6-3B3EFCCECFF8}" srcOrd="0" destOrd="0" presId="urn:microsoft.com/office/officeart/2005/8/layout/pyramid2"/>
    <dgm:cxn modelId="{9507FFB4-690A-4F5D-98E8-79D7E6F33D89}" type="presParOf" srcId="{304980AA-1D82-4DF2-A872-4168D008A164}" destId="{9947F863-25F3-456C-A68A-3589438B59A9}" srcOrd="1" destOrd="0" presId="urn:microsoft.com/office/officeart/2005/8/layout/pyramid2"/>
    <dgm:cxn modelId="{B960ADD0-2740-43F4-9BBE-777DEBFAE590}" type="presParOf" srcId="{9947F863-25F3-456C-A68A-3589438B59A9}" destId="{320DC08A-739A-445C-9D84-6C2E30E94B50}" srcOrd="0" destOrd="0" presId="urn:microsoft.com/office/officeart/2005/8/layout/pyramid2"/>
    <dgm:cxn modelId="{929CC6F5-32B4-4C7E-ADFF-D0FD9A3D684C}" type="presParOf" srcId="{9947F863-25F3-456C-A68A-3589438B59A9}" destId="{F8749845-EC68-4770-9438-080CD6A4FC82}" srcOrd="1" destOrd="0" presId="urn:microsoft.com/office/officeart/2005/8/layout/pyramid2"/>
    <dgm:cxn modelId="{BBB915EA-9F78-4AA4-A6DA-40AC9CEDE2BC}" type="presParOf" srcId="{9947F863-25F3-456C-A68A-3589438B59A9}" destId="{D3CCFC2E-432B-4B2B-8DEA-2EC8741C88D1}" srcOrd="2" destOrd="0" presId="urn:microsoft.com/office/officeart/2005/8/layout/pyramid2"/>
    <dgm:cxn modelId="{44D37BB6-AA07-42DB-A575-A55F3086755C}" type="presParOf" srcId="{9947F863-25F3-456C-A68A-3589438B59A9}" destId="{730389FF-6902-4198-B93E-CFA29EDFA2C1}" srcOrd="3" destOrd="0" presId="urn:microsoft.com/office/officeart/2005/8/layout/pyramid2"/>
    <dgm:cxn modelId="{CEFA6690-283D-42E5-A174-42E89FD7FDF9}" type="presParOf" srcId="{9947F863-25F3-456C-A68A-3589438B59A9}" destId="{CBE83253-511F-4ADE-8B29-579BC9FB6C3B}" srcOrd="4" destOrd="0" presId="urn:microsoft.com/office/officeart/2005/8/layout/pyramid2"/>
    <dgm:cxn modelId="{8462DC3B-72B2-43C0-A44E-B2E7BF220034}" type="presParOf" srcId="{9947F863-25F3-456C-A68A-3589438B59A9}" destId="{A8DD05A1-DD9E-4FC1-8681-6E7794215CAA}" srcOrd="5" destOrd="0" presId="urn:microsoft.com/office/officeart/2005/8/layout/pyramid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5BB20AF-7467-4E44-8E11-39188BECE14B}"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ru-RU"/>
        </a:p>
      </dgm:t>
    </dgm:pt>
    <dgm:pt modelId="{C9050A69-0975-4449-8A0C-D2FAB997E7D4}">
      <dgm:prSet custT="1"/>
      <dgm:spPr/>
      <dgm:t>
        <a:bodyPr/>
        <a:lstStyle/>
        <a:p>
          <a:pPr algn="just" rtl="0"/>
          <a:r>
            <a:rPr lang="ru-RU" sz="1800" b="1" dirty="0" smtClean="0">
              <a:solidFill>
                <a:srgbClr val="005AA9"/>
              </a:solidFill>
            </a:rPr>
            <a:t>П. 11 ст. 176.1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1800" dirty="0">
            <a:solidFill>
              <a:srgbClr val="005AA9"/>
            </a:solidFill>
          </a:endParaRPr>
        </a:p>
      </dgm:t>
    </dgm:pt>
    <dgm:pt modelId="{3008F06C-887B-4729-98F3-EB4ED79D312E}" type="parTrans" cxnId="{EBEB8C25-660D-478D-944F-918B62028D05}">
      <dgm:prSet/>
      <dgm:spPr/>
      <dgm:t>
        <a:bodyPr/>
        <a:lstStyle/>
        <a:p>
          <a:endParaRPr lang="ru-RU"/>
        </a:p>
      </dgm:t>
    </dgm:pt>
    <dgm:pt modelId="{1A0B82D5-DBFB-4BDD-B740-5D6CA6C1D59D}" type="sibTrans" cxnId="{EBEB8C25-660D-478D-944F-918B62028D05}">
      <dgm:prSet/>
      <dgm:spPr/>
      <dgm:t>
        <a:bodyPr/>
        <a:lstStyle/>
        <a:p>
          <a:endParaRPr lang="ru-RU"/>
        </a:p>
      </dgm:t>
    </dgm:pt>
    <dgm:pt modelId="{EC238B81-6899-4BEB-BC3C-EF7566B3CF7E}">
      <dgm:prSet/>
      <dgm:spPr/>
      <dgm:t>
        <a:bodyPr/>
        <a:lstStyle/>
        <a:p>
          <a:pPr algn="just" rtl="0"/>
          <a:r>
            <a:rPr lang="ru-RU" b="1" dirty="0" smtClean="0">
              <a:solidFill>
                <a:srgbClr val="005AA9"/>
              </a:solidFill>
            </a:rPr>
            <a:t>П. 15 ст. 176.1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dirty="0">
            <a:solidFill>
              <a:srgbClr val="005AA9"/>
            </a:solidFill>
          </a:endParaRPr>
        </a:p>
      </dgm:t>
    </dgm:pt>
    <dgm:pt modelId="{62806F16-388F-4DEC-BEBE-64FBE5EB6872}" type="parTrans" cxnId="{9CF48CED-A18E-4821-942D-D5C663AD1106}">
      <dgm:prSet/>
      <dgm:spPr/>
      <dgm:t>
        <a:bodyPr/>
        <a:lstStyle/>
        <a:p>
          <a:endParaRPr lang="ru-RU"/>
        </a:p>
      </dgm:t>
    </dgm:pt>
    <dgm:pt modelId="{0E8018CB-AFFF-4A27-8355-2FABF1314701}" type="sibTrans" cxnId="{9CF48CED-A18E-4821-942D-D5C663AD1106}">
      <dgm:prSet/>
      <dgm:spPr/>
      <dgm:t>
        <a:bodyPr/>
        <a:lstStyle/>
        <a:p>
          <a:endParaRPr lang="ru-RU"/>
        </a:p>
      </dgm:t>
    </dgm:pt>
    <dgm:pt modelId="{B5BA91A2-6EAF-4581-B502-FF4FA15524D3}">
      <dgm:prSet custT="1"/>
      <dgm:spPr/>
      <dgm:t>
        <a:bodyPr/>
        <a:lstStyle/>
        <a:p>
          <a:pPr algn="just" rtl="0"/>
          <a:r>
            <a:rPr lang="ru-RU" sz="1600" b="1" dirty="0" smtClean="0">
              <a:solidFill>
                <a:srgbClr val="005AA9"/>
              </a:solidFill>
            </a:rPr>
            <a:t>П. 24 ст. 176.1 НК РФ: 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a:t>
          </a:r>
          <a:endParaRPr lang="ru-RU" sz="1600" dirty="0">
            <a:solidFill>
              <a:srgbClr val="005AA9"/>
            </a:solidFill>
          </a:endParaRPr>
        </a:p>
      </dgm:t>
    </dgm:pt>
    <dgm:pt modelId="{DB9FE6FA-9ED7-45B1-8B05-A27EEEFDB372}" type="parTrans" cxnId="{359490B7-C1D1-4C50-BD4A-77071158A3B0}">
      <dgm:prSet/>
      <dgm:spPr/>
      <dgm:t>
        <a:bodyPr/>
        <a:lstStyle/>
        <a:p>
          <a:endParaRPr lang="ru-RU"/>
        </a:p>
      </dgm:t>
    </dgm:pt>
    <dgm:pt modelId="{96F44F60-2DEA-4C03-B18C-27A7B52B05BE}" type="sibTrans" cxnId="{359490B7-C1D1-4C50-BD4A-77071158A3B0}">
      <dgm:prSet/>
      <dgm:spPr/>
      <dgm:t>
        <a:bodyPr/>
        <a:lstStyle/>
        <a:p>
          <a:endParaRPr lang="ru-RU"/>
        </a:p>
      </dgm:t>
    </dgm:pt>
    <dgm:pt modelId="{E5362B21-DA75-4179-A61A-C8D630E9105A}" type="pres">
      <dgm:prSet presAssocID="{35BB20AF-7467-4E44-8E11-39188BECE14B}" presName="Name0" presStyleCnt="0">
        <dgm:presLayoutVars>
          <dgm:chMax val="7"/>
          <dgm:dir/>
          <dgm:animLvl val="lvl"/>
          <dgm:resizeHandles val="exact"/>
        </dgm:presLayoutVars>
      </dgm:prSet>
      <dgm:spPr/>
      <dgm:t>
        <a:bodyPr/>
        <a:lstStyle/>
        <a:p>
          <a:endParaRPr lang="ru-RU"/>
        </a:p>
      </dgm:t>
    </dgm:pt>
    <dgm:pt modelId="{FD20D6CB-2D23-46C7-B1FB-9D807486BF42}" type="pres">
      <dgm:prSet presAssocID="{C9050A69-0975-4449-8A0C-D2FAB997E7D4}" presName="circle1" presStyleLbl="node1" presStyleIdx="0" presStyleCnt="3"/>
      <dgm:spPr/>
    </dgm:pt>
    <dgm:pt modelId="{B9444CD6-B06C-4171-87EC-3C800F2ED56D}" type="pres">
      <dgm:prSet presAssocID="{C9050A69-0975-4449-8A0C-D2FAB997E7D4}" presName="space" presStyleCnt="0"/>
      <dgm:spPr/>
    </dgm:pt>
    <dgm:pt modelId="{39DA5596-2D90-4307-9D3A-2655D9FB2F61}" type="pres">
      <dgm:prSet presAssocID="{C9050A69-0975-4449-8A0C-D2FAB997E7D4}" presName="rect1" presStyleLbl="alignAcc1" presStyleIdx="0" presStyleCnt="3"/>
      <dgm:spPr/>
      <dgm:t>
        <a:bodyPr/>
        <a:lstStyle/>
        <a:p>
          <a:endParaRPr lang="ru-RU"/>
        </a:p>
      </dgm:t>
    </dgm:pt>
    <dgm:pt modelId="{0132AAEC-BB64-4707-AAF6-D746C8DF0697}" type="pres">
      <dgm:prSet presAssocID="{EC238B81-6899-4BEB-BC3C-EF7566B3CF7E}" presName="vertSpace2" presStyleLbl="node1" presStyleIdx="0" presStyleCnt="3"/>
      <dgm:spPr/>
    </dgm:pt>
    <dgm:pt modelId="{04B3C331-F015-401E-9B4E-E4C6C6B09828}" type="pres">
      <dgm:prSet presAssocID="{EC238B81-6899-4BEB-BC3C-EF7566B3CF7E}" presName="circle2" presStyleLbl="node1" presStyleIdx="1" presStyleCnt="3"/>
      <dgm:spPr/>
    </dgm:pt>
    <dgm:pt modelId="{2A09D2C4-76E5-4A94-950D-6847D700E0BE}" type="pres">
      <dgm:prSet presAssocID="{EC238B81-6899-4BEB-BC3C-EF7566B3CF7E}" presName="rect2" presStyleLbl="alignAcc1" presStyleIdx="1" presStyleCnt="3"/>
      <dgm:spPr/>
      <dgm:t>
        <a:bodyPr/>
        <a:lstStyle/>
        <a:p>
          <a:endParaRPr lang="ru-RU"/>
        </a:p>
      </dgm:t>
    </dgm:pt>
    <dgm:pt modelId="{041C1628-9A11-4FA2-9646-FB25963E1834}" type="pres">
      <dgm:prSet presAssocID="{B5BA91A2-6EAF-4581-B502-FF4FA15524D3}" presName="vertSpace3" presStyleLbl="node1" presStyleIdx="1" presStyleCnt="3"/>
      <dgm:spPr/>
    </dgm:pt>
    <dgm:pt modelId="{E67662AC-1390-43CD-ABC8-A5AE2C9B819D}" type="pres">
      <dgm:prSet presAssocID="{B5BA91A2-6EAF-4581-B502-FF4FA15524D3}" presName="circle3" presStyleLbl="node1" presStyleIdx="2" presStyleCnt="3"/>
      <dgm:spPr/>
    </dgm:pt>
    <dgm:pt modelId="{64A430CB-2CA0-44EC-A76F-D955BAA65CEC}" type="pres">
      <dgm:prSet presAssocID="{B5BA91A2-6EAF-4581-B502-FF4FA15524D3}" presName="rect3" presStyleLbl="alignAcc1" presStyleIdx="2" presStyleCnt="3"/>
      <dgm:spPr/>
      <dgm:t>
        <a:bodyPr/>
        <a:lstStyle/>
        <a:p>
          <a:endParaRPr lang="ru-RU"/>
        </a:p>
      </dgm:t>
    </dgm:pt>
    <dgm:pt modelId="{BA42E7F4-02E5-4819-82EB-8B8507F7F4D8}" type="pres">
      <dgm:prSet presAssocID="{C9050A69-0975-4449-8A0C-D2FAB997E7D4}" presName="rect1ParTxNoCh" presStyleLbl="alignAcc1" presStyleIdx="2" presStyleCnt="3">
        <dgm:presLayoutVars>
          <dgm:chMax val="1"/>
          <dgm:bulletEnabled val="1"/>
        </dgm:presLayoutVars>
      </dgm:prSet>
      <dgm:spPr/>
      <dgm:t>
        <a:bodyPr/>
        <a:lstStyle/>
        <a:p>
          <a:endParaRPr lang="ru-RU"/>
        </a:p>
      </dgm:t>
    </dgm:pt>
    <dgm:pt modelId="{035418B2-A783-428F-A7CC-02B24996F3E5}" type="pres">
      <dgm:prSet presAssocID="{EC238B81-6899-4BEB-BC3C-EF7566B3CF7E}" presName="rect2ParTxNoCh" presStyleLbl="alignAcc1" presStyleIdx="2" presStyleCnt="3">
        <dgm:presLayoutVars>
          <dgm:chMax val="1"/>
          <dgm:bulletEnabled val="1"/>
        </dgm:presLayoutVars>
      </dgm:prSet>
      <dgm:spPr/>
      <dgm:t>
        <a:bodyPr/>
        <a:lstStyle/>
        <a:p>
          <a:endParaRPr lang="ru-RU"/>
        </a:p>
      </dgm:t>
    </dgm:pt>
    <dgm:pt modelId="{22FB9001-F5C0-4ED3-BC47-6F307BF3F19D}" type="pres">
      <dgm:prSet presAssocID="{B5BA91A2-6EAF-4581-B502-FF4FA15524D3}" presName="rect3ParTxNoCh" presStyleLbl="alignAcc1" presStyleIdx="2" presStyleCnt="3">
        <dgm:presLayoutVars>
          <dgm:chMax val="1"/>
          <dgm:bulletEnabled val="1"/>
        </dgm:presLayoutVars>
      </dgm:prSet>
      <dgm:spPr/>
      <dgm:t>
        <a:bodyPr/>
        <a:lstStyle/>
        <a:p>
          <a:endParaRPr lang="ru-RU"/>
        </a:p>
      </dgm:t>
    </dgm:pt>
  </dgm:ptLst>
  <dgm:cxnLst>
    <dgm:cxn modelId="{9CF48CED-A18E-4821-942D-D5C663AD1106}" srcId="{35BB20AF-7467-4E44-8E11-39188BECE14B}" destId="{EC238B81-6899-4BEB-BC3C-EF7566B3CF7E}" srcOrd="1" destOrd="0" parTransId="{62806F16-388F-4DEC-BEBE-64FBE5EB6872}" sibTransId="{0E8018CB-AFFF-4A27-8355-2FABF1314701}"/>
    <dgm:cxn modelId="{966DB0AE-B6AD-49C5-842B-C3CFC14B1A34}" type="presOf" srcId="{C9050A69-0975-4449-8A0C-D2FAB997E7D4}" destId="{39DA5596-2D90-4307-9D3A-2655D9FB2F61}" srcOrd="0" destOrd="0" presId="urn:microsoft.com/office/officeart/2005/8/layout/target3"/>
    <dgm:cxn modelId="{EFF8C7B3-7E08-4005-A083-15631E673695}" type="presOf" srcId="{B5BA91A2-6EAF-4581-B502-FF4FA15524D3}" destId="{64A430CB-2CA0-44EC-A76F-D955BAA65CEC}" srcOrd="0" destOrd="0" presId="urn:microsoft.com/office/officeart/2005/8/layout/target3"/>
    <dgm:cxn modelId="{D88C1B80-C4D1-4851-9D91-A0D3FDA84D3F}" type="presOf" srcId="{35BB20AF-7467-4E44-8E11-39188BECE14B}" destId="{E5362B21-DA75-4179-A61A-C8D630E9105A}" srcOrd="0" destOrd="0" presId="urn:microsoft.com/office/officeart/2005/8/layout/target3"/>
    <dgm:cxn modelId="{E06E4DAB-DAB1-4D81-85A1-E298265D8D44}" type="presOf" srcId="{B5BA91A2-6EAF-4581-B502-FF4FA15524D3}" destId="{22FB9001-F5C0-4ED3-BC47-6F307BF3F19D}" srcOrd="1" destOrd="0" presId="urn:microsoft.com/office/officeart/2005/8/layout/target3"/>
    <dgm:cxn modelId="{93ABD2F5-6FE1-4491-BE35-7D053870B9D4}" type="presOf" srcId="{EC238B81-6899-4BEB-BC3C-EF7566B3CF7E}" destId="{035418B2-A783-428F-A7CC-02B24996F3E5}" srcOrd="1" destOrd="0" presId="urn:microsoft.com/office/officeart/2005/8/layout/target3"/>
    <dgm:cxn modelId="{EBEB8C25-660D-478D-944F-918B62028D05}" srcId="{35BB20AF-7467-4E44-8E11-39188BECE14B}" destId="{C9050A69-0975-4449-8A0C-D2FAB997E7D4}" srcOrd="0" destOrd="0" parTransId="{3008F06C-887B-4729-98F3-EB4ED79D312E}" sibTransId="{1A0B82D5-DBFB-4BDD-B740-5D6CA6C1D59D}"/>
    <dgm:cxn modelId="{2BD42EBE-8A2C-43FD-B31D-9E1E7989A537}" type="presOf" srcId="{C9050A69-0975-4449-8A0C-D2FAB997E7D4}" destId="{BA42E7F4-02E5-4819-82EB-8B8507F7F4D8}" srcOrd="1" destOrd="0" presId="urn:microsoft.com/office/officeart/2005/8/layout/target3"/>
    <dgm:cxn modelId="{359490B7-C1D1-4C50-BD4A-77071158A3B0}" srcId="{35BB20AF-7467-4E44-8E11-39188BECE14B}" destId="{B5BA91A2-6EAF-4581-B502-FF4FA15524D3}" srcOrd="2" destOrd="0" parTransId="{DB9FE6FA-9ED7-45B1-8B05-A27EEEFDB372}" sibTransId="{96F44F60-2DEA-4C03-B18C-27A7B52B05BE}"/>
    <dgm:cxn modelId="{1AA9924B-BA64-49EE-8A22-C5ACC257EC66}" type="presOf" srcId="{EC238B81-6899-4BEB-BC3C-EF7566B3CF7E}" destId="{2A09D2C4-76E5-4A94-950D-6847D700E0BE}" srcOrd="0" destOrd="0" presId="urn:microsoft.com/office/officeart/2005/8/layout/target3"/>
    <dgm:cxn modelId="{D7B78C35-DE8C-45D5-AF55-67B259310373}" type="presParOf" srcId="{E5362B21-DA75-4179-A61A-C8D630E9105A}" destId="{FD20D6CB-2D23-46C7-B1FB-9D807486BF42}" srcOrd="0" destOrd="0" presId="urn:microsoft.com/office/officeart/2005/8/layout/target3"/>
    <dgm:cxn modelId="{6DC2492D-8E13-4964-B661-091D0A2B4E72}" type="presParOf" srcId="{E5362B21-DA75-4179-A61A-C8D630E9105A}" destId="{B9444CD6-B06C-4171-87EC-3C800F2ED56D}" srcOrd="1" destOrd="0" presId="urn:microsoft.com/office/officeart/2005/8/layout/target3"/>
    <dgm:cxn modelId="{B02391D0-EF5E-49F2-991C-E1A7801AFA72}" type="presParOf" srcId="{E5362B21-DA75-4179-A61A-C8D630E9105A}" destId="{39DA5596-2D90-4307-9D3A-2655D9FB2F61}" srcOrd="2" destOrd="0" presId="urn:microsoft.com/office/officeart/2005/8/layout/target3"/>
    <dgm:cxn modelId="{7DE4223B-6433-48C0-8806-E141C33C6C5D}" type="presParOf" srcId="{E5362B21-DA75-4179-A61A-C8D630E9105A}" destId="{0132AAEC-BB64-4707-AAF6-D746C8DF0697}" srcOrd="3" destOrd="0" presId="urn:microsoft.com/office/officeart/2005/8/layout/target3"/>
    <dgm:cxn modelId="{1144A8A6-0BAB-44A8-A044-18DA6319E949}" type="presParOf" srcId="{E5362B21-DA75-4179-A61A-C8D630E9105A}" destId="{04B3C331-F015-401E-9B4E-E4C6C6B09828}" srcOrd="4" destOrd="0" presId="urn:microsoft.com/office/officeart/2005/8/layout/target3"/>
    <dgm:cxn modelId="{B547B6BC-D801-4777-A25F-245524A95FEF}" type="presParOf" srcId="{E5362B21-DA75-4179-A61A-C8D630E9105A}" destId="{2A09D2C4-76E5-4A94-950D-6847D700E0BE}" srcOrd="5" destOrd="0" presId="urn:microsoft.com/office/officeart/2005/8/layout/target3"/>
    <dgm:cxn modelId="{9AEB59FA-2743-4DF3-91B9-D167A6412036}" type="presParOf" srcId="{E5362B21-DA75-4179-A61A-C8D630E9105A}" destId="{041C1628-9A11-4FA2-9646-FB25963E1834}" srcOrd="6" destOrd="0" presId="urn:microsoft.com/office/officeart/2005/8/layout/target3"/>
    <dgm:cxn modelId="{43CCA814-2A1E-4F17-B7DA-8BE0E98EFA0B}" type="presParOf" srcId="{E5362B21-DA75-4179-A61A-C8D630E9105A}" destId="{E67662AC-1390-43CD-ABC8-A5AE2C9B819D}" srcOrd="7" destOrd="0" presId="urn:microsoft.com/office/officeart/2005/8/layout/target3"/>
    <dgm:cxn modelId="{3398CA79-8D77-4C4B-93E7-248F2B209DDA}" type="presParOf" srcId="{E5362B21-DA75-4179-A61A-C8D630E9105A}" destId="{64A430CB-2CA0-44EC-A76F-D955BAA65CEC}" srcOrd="8" destOrd="0" presId="urn:microsoft.com/office/officeart/2005/8/layout/target3"/>
    <dgm:cxn modelId="{62D27A7B-D87E-41E9-BC40-DA80D4C4CF9F}" type="presParOf" srcId="{E5362B21-DA75-4179-A61A-C8D630E9105A}" destId="{BA42E7F4-02E5-4819-82EB-8B8507F7F4D8}" srcOrd="9" destOrd="0" presId="urn:microsoft.com/office/officeart/2005/8/layout/target3"/>
    <dgm:cxn modelId="{A2A79F08-7931-4988-A778-587DB2163E6B}" type="presParOf" srcId="{E5362B21-DA75-4179-A61A-C8D630E9105A}" destId="{035418B2-A783-428F-A7CC-02B24996F3E5}" srcOrd="10" destOrd="0" presId="urn:microsoft.com/office/officeart/2005/8/layout/target3"/>
    <dgm:cxn modelId="{D6385009-54F1-4F8B-9C86-48989AF3FE50}" type="presParOf" srcId="{E5362B21-DA75-4179-A61A-C8D630E9105A}" destId="{22FB9001-F5C0-4ED3-BC47-6F307BF3F19D}"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5222E38-B3EC-42F6-AE15-16CFF14EEB7C}" type="doc">
      <dgm:prSet loTypeId="urn:microsoft.com/office/officeart/2005/8/layout/pyramid2" loCatId="list" qsTypeId="urn:microsoft.com/office/officeart/2005/8/quickstyle/3d2" qsCatId="3D" csTypeId="urn:microsoft.com/office/officeart/2005/8/colors/accent1_2" csCatId="accent1" phldr="1"/>
      <dgm:spPr/>
      <dgm:t>
        <a:bodyPr/>
        <a:lstStyle/>
        <a:p>
          <a:endParaRPr lang="ru-RU"/>
        </a:p>
      </dgm:t>
    </dgm:pt>
    <dgm:pt modelId="{CAC14E93-3BC7-4650-967A-5E7A62E62798}">
      <dgm:prSet custT="1"/>
      <dgm:spPr/>
      <dgm:t>
        <a:bodyPr/>
        <a:lstStyle/>
        <a:p>
          <a:pPr rtl="0"/>
          <a:r>
            <a:rPr lang="ru-RU" sz="1400" b="1" dirty="0" smtClean="0">
              <a:solidFill>
                <a:srgbClr val="005AA9"/>
              </a:solidFill>
            </a:rPr>
            <a:t>Ст. 203 НК РФ: налогоплательщики, в отношении которых проводится налоговый мониторинг, реализуют право на возмещение суммы акциза, в порядке, установленном ст. 203.1 НК РФ.</a:t>
          </a:r>
          <a:endParaRPr lang="ru-RU" sz="1400" b="1" dirty="0">
            <a:solidFill>
              <a:srgbClr val="005AA9"/>
            </a:solidFill>
          </a:endParaRPr>
        </a:p>
      </dgm:t>
    </dgm:pt>
    <dgm:pt modelId="{68306868-EF5E-477D-B1F2-DAFDFFECC5C9}" type="parTrans" cxnId="{1013F3CD-8F59-488D-B75C-B6A6601A4DDF}">
      <dgm:prSet/>
      <dgm:spPr/>
      <dgm:t>
        <a:bodyPr/>
        <a:lstStyle/>
        <a:p>
          <a:endParaRPr lang="ru-RU" sz="1600"/>
        </a:p>
      </dgm:t>
    </dgm:pt>
    <dgm:pt modelId="{A5BBA7D8-A317-4B19-BEC7-4B64F1C717F3}" type="sibTrans" cxnId="{1013F3CD-8F59-488D-B75C-B6A6601A4DDF}">
      <dgm:prSet/>
      <dgm:spPr/>
      <dgm:t>
        <a:bodyPr/>
        <a:lstStyle/>
        <a:p>
          <a:endParaRPr lang="ru-RU" sz="1600"/>
        </a:p>
      </dgm:t>
    </dgm:pt>
    <dgm:pt modelId="{D2AE3013-4443-42C6-94D3-B2B8D0372709}">
      <dgm:prSet custT="1"/>
      <dgm:spPr/>
      <dgm:t>
        <a:bodyPr/>
        <a:lstStyle/>
        <a:p>
          <a:pPr rtl="0"/>
          <a:r>
            <a:rPr lang="ru-RU" sz="1200" b="1" dirty="0" smtClean="0">
              <a:solidFill>
                <a:srgbClr val="005AA9"/>
              </a:solidFill>
            </a:rPr>
            <a:t>ст. 203.1 НК РФ дополнилась новым основанием (п.10).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  за налоговый период года, за который проводится (проведен) налоговый мониторинг.</a:t>
          </a:r>
          <a:endParaRPr lang="ru-RU" sz="1200" b="1" dirty="0">
            <a:solidFill>
              <a:srgbClr val="005AA9"/>
            </a:solidFill>
          </a:endParaRPr>
        </a:p>
      </dgm:t>
    </dgm:pt>
    <dgm:pt modelId="{A768BC83-5D9C-4828-87A2-6CD9B6B2E426}" type="parTrans" cxnId="{310AFADB-53CF-467B-B65D-81F45F896894}">
      <dgm:prSet/>
      <dgm:spPr/>
      <dgm:t>
        <a:bodyPr/>
        <a:lstStyle/>
        <a:p>
          <a:endParaRPr lang="ru-RU" sz="1600"/>
        </a:p>
      </dgm:t>
    </dgm:pt>
    <dgm:pt modelId="{F1965F99-4430-48DE-8854-3537E0C1954E}" type="sibTrans" cxnId="{310AFADB-53CF-467B-B65D-81F45F896894}">
      <dgm:prSet/>
      <dgm:spPr/>
      <dgm:t>
        <a:bodyPr/>
        <a:lstStyle/>
        <a:p>
          <a:endParaRPr lang="ru-RU" sz="1600"/>
        </a:p>
      </dgm:t>
    </dgm:pt>
    <dgm:pt modelId="{CB7BFBEF-6D8C-4CAF-A417-A303BF5C7046}">
      <dgm:prSet custT="1"/>
      <dgm:spPr/>
      <dgm:t>
        <a:bodyPr/>
        <a:lstStyle/>
        <a:p>
          <a:pPr algn="ctr" rtl="0">
            <a:spcAft>
              <a:spcPts val="0"/>
            </a:spcAft>
          </a:pPr>
          <a:r>
            <a:rPr lang="ru-RU" sz="1400" b="1" dirty="0" smtClean="0">
              <a:solidFill>
                <a:srgbClr val="005AA9"/>
              </a:solidFill>
            </a:rPr>
            <a:t>Право на применение заявительного порядка возмещения акциза реализуется путем подачи в ходе проведения НМ не позднее 2-х мес. со дня подачи НД заявления о применении заявительного порядка возмещения акциза, в котором налогоплательщик указывает для возврата </a:t>
          </a:r>
          <a:r>
            <a:rPr lang="ru-RU" sz="1400" b="1" dirty="0" err="1" smtClean="0">
              <a:solidFill>
                <a:srgbClr val="005AA9"/>
              </a:solidFill>
            </a:rPr>
            <a:t>ден</a:t>
          </a:r>
          <a:r>
            <a:rPr lang="ru-RU" sz="1400" b="1"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бюджетными средствами средствами).</a:t>
          </a:r>
          <a:endParaRPr lang="ru-RU" sz="1400" b="1" dirty="0">
            <a:solidFill>
              <a:srgbClr val="005AA9"/>
            </a:solidFill>
          </a:endParaRPr>
        </a:p>
      </dgm:t>
    </dgm:pt>
    <dgm:pt modelId="{86054038-A478-4B6F-9107-9C5175F8D998}" type="parTrans" cxnId="{45D4211F-420A-4834-BFD7-7BDA69CA2DB7}">
      <dgm:prSet/>
      <dgm:spPr/>
      <dgm:t>
        <a:bodyPr/>
        <a:lstStyle/>
        <a:p>
          <a:endParaRPr lang="ru-RU" sz="1600"/>
        </a:p>
      </dgm:t>
    </dgm:pt>
    <dgm:pt modelId="{C2DDA029-EDB7-4557-9287-31BC5B523A4A}" type="sibTrans" cxnId="{45D4211F-420A-4834-BFD7-7BDA69CA2DB7}">
      <dgm:prSet/>
      <dgm:spPr/>
      <dgm:t>
        <a:bodyPr/>
        <a:lstStyle/>
        <a:p>
          <a:endParaRPr lang="ru-RU" sz="1600"/>
        </a:p>
      </dgm:t>
    </dgm:pt>
    <dgm:pt modelId="{3539B691-D24E-4A39-BCC9-30AD4E0453A2}" type="pres">
      <dgm:prSet presAssocID="{15222E38-B3EC-42F6-AE15-16CFF14EEB7C}" presName="compositeShape" presStyleCnt="0">
        <dgm:presLayoutVars>
          <dgm:dir/>
          <dgm:resizeHandles/>
        </dgm:presLayoutVars>
      </dgm:prSet>
      <dgm:spPr/>
      <dgm:t>
        <a:bodyPr/>
        <a:lstStyle/>
        <a:p>
          <a:endParaRPr lang="ru-RU"/>
        </a:p>
      </dgm:t>
    </dgm:pt>
    <dgm:pt modelId="{2C5AB059-15EA-4F2F-8E3A-72C83802DE31}" type="pres">
      <dgm:prSet presAssocID="{15222E38-B3EC-42F6-AE15-16CFF14EEB7C}" presName="pyramid" presStyleLbl="node1" presStyleIdx="0" presStyleCnt="1"/>
      <dgm:spPr/>
    </dgm:pt>
    <dgm:pt modelId="{2CFE60A1-C443-480C-B675-3FC828900D2C}" type="pres">
      <dgm:prSet presAssocID="{15222E38-B3EC-42F6-AE15-16CFF14EEB7C}" presName="theList" presStyleCnt="0"/>
      <dgm:spPr/>
    </dgm:pt>
    <dgm:pt modelId="{8FEF7BA4-901C-429C-A5AF-C43AC8ACE0AB}" type="pres">
      <dgm:prSet presAssocID="{CAC14E93-3BC7-4650-967A-5E7A62E62798}" presName="aNode" presStyleLbl="fgAcc1" presStyleIdx="0" presStyleCnt="3" custScaleX="109450" custScaleY="144283" custLinFactNeighborX="1215" custLinFactNeighborY="-84651">
        <dgm:presLayoutVars>
          <dgm:bulletEnabled val="1"/>
        </dgm:presLayoutVars>
      </dgm:prSet>
      <dgm:spPr/>
      <dgm:t>
        <a:bodyPr/>
        <a:lstStyle/>
        <a:p>
          <a:endParaRPr lang="ru-RU"/>
        </a:p>
      </dgm:t>
    </dgm:pt>
    <dgm:pt modelId="{471EB43D-811C-474C-8F21-EE9C963A732A}" type="pres">
      <dgm:prSet presAssocID="{CAC14E93-3BC7-4650-967A-5E7A62E62798}" presName="aSpace" presStyleCnt="0"/>
      <dgm:spPr/>
    </dgm:pt>
    <dgm:pt modelId="{5124EF26-DC1B-4EB4-B4BD-0ADE6FC7D40B}" type="pres">
      <dgm:prSet presAssocID="{D2AE3013-4443-42C6-94D3-B2B8D0372709}" presName="aNode" presStyleLbl="fgAcc1" presStyleIdx="1" presStyleCnt="3" custScaleX="130895" custScaleY="176767" custLinFactNeighborX="1215" custLinFactNeighborY="-6910">
        <dgm:presLayoutVars>
          <dgm:bulletEnabled val="1"/>
        </dgm:presLayoutVars>
      </dgm:prSet>
      <dgm:spPr/>
      <dgm:t>
        <a:bodyPr/>
        <a:lstStyle/>
        <a:p>
          <a:endParaRPr lang="ru-RU"/>
        </a:p>
      </dgm:t>
    </dgm:pt>
    <dgm:pt modelId="{D871822E-A317-4C80-BF9C-CF4EA695620F}" type="pres">
      <dgm:prSet presAssocID="{D2AE3013-4443-42C6-94D3-B2B8D0372709}" presName="aSpace" presStyleCnt="0"/>
      <dgm:spPr/>
    </dgm:pt>
    <dgm:pt modelId="{67534687-5C8A-4627-BC62-DD80DD660CBA}" type="pres">
      <dgm:prSet presAssocID="{CB7BFBEF-6D8C-4CAF-A417-A303BF5C7046}" presName="aNode" presStyleLbl="fgAcc1" presStyleIdx="2" presStyleCnt="3" custScaleX="185159" custScaleY="276539" custLinFactY="6310" custLinFactNeighborX="1822" custLinFactNeighborY="100000">
        <dgm:presLayoutVars>
          <dgm:bulletEnabled val="1"/>
        </dgm:presLayoutVars>
      </dgm:prSet>
      <dgm:spPr/>
      <dgm:t>
        <a:bodyPr/>
        <a:lstStyle/>
        <a:p>
          <a:endParaRPr lang="ru-RU"/>
        </a:p>
      </dgm:t>
    </dgm:pt>
    <dgm:pt modelId="{3100E992-E1D9-4874-8AA8-901B22C6D62A}" type="pres">
      <dgm:prSet presAssocID="{CB7BFBEF-6D8C-4CAF-A417-A303BF5C7046}" presName="aSpace" presStyleCnt="0"/>
      <dgm:spPr/>
    </dgm:pt>
  </dgm:ptLst>
  <dgm:cxnLst>
    <dgm:cxn modelId="{33D215D9-69E9-4114-83B8-33D85E5D5BCC}" type="presOf" srcId="{CAC14E93-3BC7-4650-967A-5E7A62E62798}" destId="{8FEF7BA4-901C-429C-A5AF-C43AC8ACE0AB}" srcOrd="0" destOrd="0" presId="urn:microsoft.com/office/officeart/2005/8/layout/pyramid2"/>
    <dgm:cxn modelId="{310AFADB-53CF-467B-B65D-81F45F896894}" srcId="{15222E38-B3EC-42F6-AE15-16CFF14EEB7C}" destId="{D2AE3013-4443-42C6-94D3-B2B8D0372709}" srcOrd="1" destOrd="0" parTransId="{A768BC83-5D9C-4828-87A2-6CD9B6B2E426}" sibTransId="{F1965F99-4430-48DE-8854-3537E0C1954E}"/>
    <dgm:cxn modelId="{B60AA875-E615-4AEC-AA98-8B2A261364EF}" type="presOf" srcId="{D2AE3013-4443-42C6-94D3-B2B8D0372709}" destId="{5124EF26-DC1B-4EB4-B4BD-0ADE6FC7D40B}" srcOrd="0" destOrd="0" presId="urn:microsoft.com/office/officeart/2005/8/layout/pyramid2"/>
    <dgm:cxn modelId="{45D4211F-420A-4834-BFD7-7BDA69CA2DB7}" srcId="{15222E38-B3EC-42F6-AE15-16CFF14EEB7C}" destId="{CB7BFBEF-6D8C-4CAF-A417-A303BF5C7046}" srcOrd="2" destOrd="0" parTransId="{86054038-A478-4B6F-9107-9C5175F8D998}" sibTransId="{C2DDA029-EDB7-4557-9287-31BC5B523A4A}"/>
    <dgm:cxn modelId="{4F858C9A-0ACF-4914-9B2C-732ED33D2157}" type="presOf" srcId="{CB7BFBEF-6D8C-4CAF-A417-A303BF5C7046}" destId="{67534687-5C8A-4627-BC62-DD80DD660CBA}" srcOrd="0" destOrd="0" presId="urn:microsoft.com/office/officeart/2005/8/layout/pyramid2"/>
    <dgm:cxn modelId="{1013F3CD-8F59-488D-B75C-B6A6601A4DDF}" srcId="{15222E38-B3EC-42F6-AE15-16CFF14EEB7C}" destId="{CAC14E93-3BC7-4650-967A-5E7A62E62798}" srcOrd="0" destOrd="0" parTransId="{68306868-EF5E-477D-B1F2-DAFDFFECC5C9}" sibTransId="{A5BBA7D8-A317-4B19-BEC7-4B64F1C717F3}"/>
    <dgm:cxn modelId="{3FA1072E-B4DA-42FB-B25C-8B66285C6927}" type="presOf" srcId="{15222E38-B3EC-42F6-AE15-16CFF14EEB7C}" destId="{3539B691-D24E-4A39-BCC9-30AD4E0453A2}" srcOrd="0" destOrd="0" presId="urn:microsoft.com/office/officeart/2005/8/layout/pyramid2"/>
    <dgm:cxn modelId="{00F2A09E-BA21-40C0-8AA7-CE396758DFFB}" type="presParOf" srcId="{3539B691-D24E-4A39-BCC9-30AD4E0453A2}" destId="{2C5AB059-15EA-4F2F-8E3A-72C83802DE31}" srcOrd="0" destOrd="0" presId="urn:microsoft.com/office/officeart/2005/8/layout/pyramid2"/>
    <dgm:cxn modelId="{D7DAE1DE-BA23-4918-9A1D-9D94790386B7}" type="presParOf" srcId="{3539B691-D24E-4A39-BCC9-30AD4E0453A2}" destId="{2CFE60A1-C443-480C-B675-3FC828900D2C}" srcOrd="1" destOrd="0" presId="urn:microsoft.com/office/officeart/2005/8/layout/pyramid2"/>
    <dgm:cxn modelId="{8A697D4F-D688-4D13-8FCC-5D50DC37789E}" type="presParOf" srcId="{2CFE60A1-C443-480C-B675-3FC828900D2C}" destId="{8FEF7BA4-901C-429C-A5AF-C43AC8ACE0AB}" srcOrd="0" destOrd="0" presId="urn:microsoft.com/office/officeart/2005/8/layout/pyramid2"/>
    <dgm:cxn modelId="{8440E69B-98C2-4D68-ADBC-FCE90F4C7264}" type="presParOf" srcId="{2CFE60A1-C443-480C-B675-3FC828900D2C}" destId="{471EB43D-811C-474C-8F21-EE9C963A732A}" srcOrd="1" destOrd="0" presId="urn:microsoft.com/office/officeart/2005/8/layout/pyramid2"/>
    <dgm:cxn modelId="{A9162167-A9F6-4244-BD6E-835E89080E52}" type="presParOf" srcId="{2CFE60A1-C443-480C-B675-3FC828900D2C}" destId="{5124EF26-DC1B-4EB4-B4BD-0ADE6FC7D40B}" srcOrd="2" destOrd="0" presId="urn:microsoft.com/office/officeart/2005/8/layout/pyramid2"/>
    <dgm:cxn modelId="{600C88B9-E070-460B-9631-E765390BC891}" type="presParOf" srcId="{2CFE60A1-C443-480C-B675-3FC828900D2C}" destId="{D871822E-A317-4C80-BF9C-CF4EA695620F}" srcOrd="3" destOrd="0" presId="urn:microsoft.com/office/officeart/2005/8/layout/pyramid2"/>
    <dgm:cxn modelId="{CECFD555-9AA0-4C97-908F-39CD893EE9E5}" type="presParOf" srcId="{2CFE60A1-C443-480C-B675-3FC828900D2C}" destId="{67534687-5C8A-4627-BC62-DD80DD660CBA}" srcOrd="4" destOrd="0" presId="urn:microsoft.com/office/officeart/2005/8/layout/pyramid2"/>
    <dgm:cxn modelId="{84AD6724-EB16-490C-89A4-8AEC4696D9B6}" type="presParOf" srcId="{2CFE60A1-C443-480C-B675-3FC828900D2C}" destId="{3100E992-E1D9-4874-8AA8-901B22C6D62A}" srcOrd="5" destOrd="0" presId="urn:microsoft.com/office/officeart/2005/8/layout/pyramid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89BA1CE-D8D7-4A40-AC9E-FC83FDA54286}"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ru-RU"/>
        </a:p>
      </dgm:t>
    </dgm:pt>
    <dgm:pt modelId="{EA137598-C137-49FE-8653-462F8752079B}">
      <dgm:prSet custT="1"/>
      <dgm:spPr/>
      <dgm:t>
        <a:bodyPr/>
        <a:lstStyle/>
        <a:p>
          <a:pPr algn="just" rtl="0"/>
          <a:r>
            <a:rPr lang="ru-RU" sz="2400" b="1" dirty="0" smtClean="0">
              <a:solidFill>
                <a:srgbClr val="005AA9"/>
              </a:solidFill>
            </a:rPr>
            <a:t>П. 2 ст. 203.1 НК РФ: Банковская гарантия и (или) договор поручительства НП могут не предоставляться.</a:t>
          </a:r>
          <a:endParaRPr lang="ru-RU" sz="2400" b="1" dirty="0">
            <a:solidFill>
              <a:srgbClr val="005AA9"/>
            </a:solidFill>
          </a:endParaRPr>
        </a:p>
      </dgm:t>
    </dgm:pt>
    <dgm:pt modelId="{C5226B48-9BFF-48C5-8383-350DD7C48CA7}" type="parTrans" cxnId="{FBE9DB8E-12ED-4693-9B35-C7388EBD5AC7}">
      <dgm:prSet/>
      <dgm:spPr/>
      <dgm:t>
        <a:bodyPr/>
        <a:lstStyle/>
        <a:p>
          <a:endParaRPr lang="ru-RU"/>
        </a:p>
      </dgm:t>
    </dgm:pt>
    <dgm:pt modelId="{CD4C7568-11E3-4981-9182-42B9D357F780}" type="sibTrans" cxnId="{FBE9DB8E-12ED-4693-9B35-C7388EBD5AC7}">
      <dgm:prSet/>
      <dgm:spPr/>
      <dgm:t>
        <a:bodyPr/>
        <a:lstStyle/>
        <a:p>
          <a:endParaRPr lang="ru-RU"/>
        </a:p>
      </dgm:t>
    </dgm:pt>
    <dgm:pt modelId="{3D9D01AE-CA12-4786-B4E1-76337BCFF377}">
      <dgm:prSet custT="1"/>
      <dgm:spPr/>
      <dgm:t>
        <a:bodyPr/>
        <a:lstStyle/>
        <a:p>
          <a:pPr algn="just" rtl="0"/>
          <a:r>
            <a:rPr lang="ru-RU" sz="2000" b="1" dirty="0" smtClean="0">
              <a:solidFill>
                <a:srgbClr val="005AA9"/>
              </a:solidFill>
            </a:rPr>
            <a:t>П. 8 ст. 203.1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2000" b="1" dirty="0">
            <a:solidFill>
              <a:srgbClr val="005AA9"/>
            </a:solidFill>
          </a:endParaRPr>
        </a:p>
      </dgm:t>
    </dgm:pt>
    <dgm:pt modelId="{55C0089A-E521-4BDF-A512-1A94D9C55C87}" type="parTrans" cxnId="{965A7D26-F2D3-47E2-9943-F99D9D69E050}">
      <dgm:prSet/>
      <dgm:spPr/>
      <dgm:t>
        <a:bodyPr/>
        <a:lstStyle/>
        <a:p>
          <a:endParaRPr lang="ru-RU"/>
        </a:p>
      </dgm:t>
    </dgm:pt>
    <dgm:pt modelId="{40E3EB16-FC76-4545-A26A-60B36E25155F}" type="sibTrans" cxnId="{965A7D26-F2D3-47E2-9943-F99D9D69E050}">
      <dgm:prSet/>
      <dgm:spPr/>
      <dgm:t>
        <a:bodyPr/>
        <a:lstStyle/>
        <a:p>
          <a:endParaRPr lang="ru-RU"/>
        </a:p>
      </dgm:t>
    </dgm:pt>
    <dgm:pt modelId="{5C95D4BE-1DF1-4B92-84DE-EFF3F7029982}">
      <dgm:prSet custT="1"/>
      <dgm:spPr/>
      <dgm:t>
        <a:bodyPr/>
        <a:lstStyle/>
        <a:p>
          <a:pPr algn="just" rtl="0"/>
          <a:r>
            <a:rPr lang="ru-RU" sz="1200" b="1" dirty="0" smtClean="0">
              <a:solidFill>
                <a:srgbClr val="005AA9"/>
              </a:solidFill>
            </a:rPr>
            <a:t>П. 12 ст. 203.1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200" b="1" dirty="0">
            <a:solidFill>
              <a:srgbClr val="005AA9"/>
            </a:solidFill>
          </a:endParaRPr>
        </a:p>
      </dgm:t>
    </dgm:pt>
    <dgm:pt modelId="{55DE1C54-406C-4424-AA73-C2D536447132}" type="parTrans" cxnId="{C07253B9-339D-438F-BC17-BB457FFEC75F}">
      <dgm:prSet/>
      <dgm:spPr/>
      <dgm:t>
        <a:bodyPr/>
        <a:lstStyle/>
        <a:p>
          <a:endParaRPr lang="ru-RU"/>
        </a:p>
      </dgm:t>
    </dgm:pt>
    <dgm:pt modelId="{0EFF67A8-60A7-460B-91D3-88DE43B9FB35}" type="sibTrans" cxnId="{C07253B9-339D-438F-BC17-BB457FFEC75F}">
      <dgm:prSet/>
      <dgm:spPr/>
      <dgm:t>
        <a:bodyPr/>
        <a:lstStyle/>
        <a:p>
          <a:endParaRPr lang="ru-RU"/>
        </a:p>
      </dgm:t>
    </dgm:pt>
    <dgm:pt modelId="{3F372A01-D330-448A-99E1-020DFAD86A5E}">
      <dgm:prSet custT="1"/>
      <dgm:spPr/>
      <dgm:t>
        <a:bodyPr/>
        <a:lstStyle/>
        <a:p>
          <a:pPr algn="just" rtl="0"/>
          <a:r>
            <a:rPr lang="ru-RU" sz="1600" b="1" dirty="0" smtClean="0">
              <a:solidFill>
                <a:srgbClr val="005AA9"/>
              </a:solidFill>
            </a:rPr>
            <a:t>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 (п. 20 ст. 203.1 НК РФ).</a:t>
          </a:r>
          <a:endParaRPr lang="ru-RU" sz="1600" b="1" dirty="0">
            <a:solidFill>
              <a:srgbClr val="005AA9"/>
            </a:solidFill>
          </a:endParaRPr>
        </a:p>
      </dgm:t>
    </dgm:pt>
    <dgm:pt modelId="{62A8D336-9FFE-4511-812F-CF1BF35E7D7A}" type="parTrans" cxnId="{128570CB-300C-4481-92F0-738F058AE255}">
      <dgm:prSet/>
      <dgm:spPr/>
      <dgm:t>
        <a:bodyPr/>
        <a:lstStyle/>
        <a:p>
          <a:endParaRPr lang="ru-RU"/>
        </a:p>
      </dgm:t>
    </dgm:pt>
    <dgm:pt modelId="{1242F49C-08B9-460F-859E-311B99534D32}" type="sibTrans" cxnId="{128570CB-300C-4481-92F0-738F058AE255}">
      <dgm:prSet/>
      <dgm:spPr/>
      <dgm:t>
        <a:bodyPr/>
        <a:lstStyle/>
        <a:p>
          <a:endParaRPr lang="ru-RU"/>
        </a:p>
      </dgm:t>
    </dgm:pt>
    <dgm:pt modelId="{15AE887E-08CB-49AE-B72B-40C591F0D0E7}" type="pres">
      <dgm:prSet presAssocID="{089BA1CE-D8D7-4A40-AC9E-FC83FDA54286}" presName="Name0" presStyleCnt="0">
        <dgm:presLayoutVars>
          <dgm:chMax val="7"/>
          <dgm:dir/>
          <dgm:animLvl val="lvl"/>
          <dgm:resizeHandles val="exact"/>
        </dgm:presLayoutVars>
      </dgm:prSet>
      <dgm:spPr/>
      <dgm:t>
        <a:bodyPr/>
        <a:lstStyle/>
        <a:p>
          <a:endParaRPr lang="ru-RU"/>
        </a:p>
      </dgm:t>
    </dgm:pt>
    <dgm:pt modelId="{AD7F9AB0-E743-47DB-9FEF-55027CC428C0}" type="pres">
      <dgm:prSet presAssocID="{EA137598-C137-49FE-8653-462F8752079B}" presName="circle1" presStyleLbl="node1" presStyleIdx="0" presStyleCnt="4"/>
      <dgm:spPr/>
      <dgm:t>
        <a:bodyPr/>
        <a:lstStyle/>
        <a:p>
          <a:endParaRPr lang="ru-RU"/>
        </a:p>
      </dgm:t>
    </dgm:pt>
    <dgm:pt modelId="{9F8107ED-8438-424E-AED0-051F536AEE5D}" type="pres">
      <dgm:prSet presAssocID="{EA137598-C137-49FE-8653-462F8752079B}" presName="space" presStyleCnt="0"/>
      <dgm:spPr/>
      <dgm:t>
        <a:bodyPr/>
        <a:lstStyle/>
        <a:p>
          <a:endParaRPr lang="ru-RU"/>
        </a:p>
      </dgm:t>
    </dgm:pt>
    <dgm:pt modelId="{FDCF6290-A4F1-47E0-AFC7-D92A37E0DD73}" type="pres">
      <dgm:prSet presAssocID="{EA137598-C137-49FE-8653-462F8752079B}" presName="rect1" presStyleLbl="alignAcc1" presStyleIdx="0" presStyleCnt="4"/>
      <dgm:spPr/>
      <dgm:t>
        <a:bodyPr/>
        <a:lstStyle/>
        <a:p>
          <a:endParaRPr lang="ru-RU"/>
        </a:p>
      </dgm:t>
    </dgm:pt>
    <dgm:pt modelId="{394763F6-9AEF-4D7A-8CBC-7F5A00950C3F}" type="pres">
      <dgm:prSet presAssocID="{3D9D01AE-CA12-4786-B4E1-76337BCFF377}" presName="vertSpace2" presStyleLbl="node1" presStyleIdx="0" presStyleCnt="4"/>
      <dgm:spPr/>
      <dgm:t>
        <a:bodyPr/>
        <a:lstStyle/>
        <a:p>
          <a:endParaRPr lang="ru-RU"/>
        </a:p>
      </dgm:t>
    </dgm:pt>
    <dgm:pt modelId="{2E244E17-B525-4965-AFA8-1DDBBDB169CB}" type="pres">
      <dgm:prSet presAssocID="{3D9D01AE-CA12-4786-B4E1-76337BCFF377}" presName="circle2" presStyleLbl="node1" presStyleIdx="1" presStyleCnt="4"/>
      <dgm:spPr/>
      <dgm:t>
        <a:bodyPr/>
        <a:lstStyle/>
        <a:p>
          <a:endParaRPr lang="ru-RU"/>
        </a:p>
      </dgm:t>
    </dgm:pt>
    <dgm:pt modelId="{4B7BB275-7CF1-49C4-8FED-30EFCD0B1B29}" type="pres">
      <dgm:prSet presAssocID="{3D9D01AE-CA12-4786-B4E1-76337BCFF377}" presName="rect2" presStyleLbl="alignAcc1" presStyleIdx="1" presStyleCnt="4"/>
      <dgm:spPr/>
      <dgm:t>
        <a:bodyPr/>
        <a:lstStyle/>
        <a:p>
          <a:endParaRPr lang="ru-RU"/>
        </a:p>
      </dgm:t>
    </dgm:pt>
    <dgm:pt modelId="{47B0FF14-052C-4520-B38E-90706DAA552C}" type="pres">
      <dgm:prSet presAssocID="{5C95D4BE-1DF1-4B92-84DE-EFF3F7029982}" presName="vertSpace3" presStyleLbl="node1" presStyleIdx="1" presStyleCnt="4"/>
      <dgm:spPr/>
      <dgm:t>
        <a:bodyPr/>
        <a:lstStyle/>
        <a:p>
          <a:endParaRPr lang="ru-RU"/>
        </a:p>
      </dgm:t>
    </dgm:pt>
    <dgm:pt modelId="{C2582D09-078A-4D93-8E2F-3095CB28F680}" type="pres">
      <dgm:prSet presAssocID="{5C95D4BE-1DF1-4B92-84DE-EFF3F7029982}" presName="circle3" presStyleLbl="node1" presStyleIdx="2" presStyleCnt="4"/>
      <dgm:spPr/>
      <dgm:t>
        <a:bodyPr/>
        <a:lstStyle/>
        <a:p>
          <a:endParaRPr lang="ru-RU"/>
        </a:p>
      </dgm:t>
    </dgm:pt>
    <dgm:pt modelId="{F6B4F677-96FD-4151-B74A-0FE69C95F4EC}" type="pres">
      <dgm:prSet presAssocID="{5C95D4BE-1DF1-4B92-84DE-EFF3F7029982}" presName="rect3" presStyleLbl="alignAcc1" presStyleIdx="2" presStyleCnt="4"/>
      <dgm:spPr/>
      <dgm:t>
        <a:bodyPr/>
        <a:lstStyle/>
        <a:p>
          <a:endParaRPr lang="ru-RU"/>
        </a:p>
      </dgm:t>
    </dgm:pt>
    <dgm:pt modelId="{4CDABD26-7D08-4AF6-8E1F-9E7BFDE52331}" type="pres">
      <dgm:prSet presAssocID="{3F372A01-D330-448A-99E1-020DFAD86A5E}" presName="vertSpace4" presStyleLbl="node1" presStyleIdx="2" presStyleCnt="4"/>
      <dgm:spPr/>
      <dgm:t>
        <a:bodyPr/>
        <a:lstStyle/>
        <a:p>
          <a:endParaRPr lang="ru-RU"/>
        </a:p>
      </dgm:t>
    </dgm:pt>
    <dgm:pt modelId="{2E828E63-B042-4F4F-8CFF-57395272893F}" type="pres">
      <dgm:prSet presAssocID="{3F372A01-D330-448A-99E1-020DFAD86A5E}" presName="circle4" presStyleLbl="node1" presStyleIdx="3" presStyleCnt="4"/>
      <dgm:spPr/>
      <dgm:t>
        <a:bodyPr/>
        <a:lstStyle/>
        <a:p>
          <a:endParaRPr lang="ru-RU"/>
        </a:p>
      </dgm:t>
    </dgm:pt>
    <dgm:pt modelId="{099F7FD0-47AA-43C1-9686-BFC2993B13BC}" type="pres">
      <dgm:prSet presAssocID="{3F372A01-D330-448A-99E1-020DFAD86A5E}" presName="rect4" presStyleLbl="alignAcc1" presStyleIdx="3" presStyleCnt="4"/>
      <dgm:spPr/>
      <dgm:t>
        <a:bodyPr/>
        <a:lstStyle/>
        <a:p>
          <a:endParaRPr lang="ru-RU"/>
        </a:p>
      </dgm:t>
    </dgm:pt>
    <dgm:pt modelId="{4383DD82-7600-443E-AE75-B08218BD7066}" type="pres">
      <dgm:prSet presAssocID="{EA137598-C137-49FE-8653-462F8752079B}" presName="rect1ParTxNoCh" presStyleLbl="alignAcc1" presStyleIdx="3" presStyleCnt="4">
        <dgm:presLayoutVars>
          <dgm:chMax val="1"/>
          <dgm:bulletEnabled val="1"/>
        </dgm:presLayoutVars>
      </dgm:prSet>
      <dgm:spPr/>
      <dgm:t>
        <a:bodyPr/>
        <a:lstStyle/>
        <a:p>
          <a:endParaRPr lang="ru-RU"/>
        </a:p>
      </dgm:t>
    </dgm:pt>
    <dgm:pt modelId="{004284E1-F7CF-4DFD-BDBC-A76E5EEA6631}" type="pres">
      <dgm:prSet presAssocID="{3D9D01AE-CA12-4786-B4E1-76337BCFF377}" presName="rect2ParTxNoCh" presStyleLbl="alignAcc1" presStyleIdx="3" presStyleCnt="4">
        <dgm:presLayoutVars>
          <dgm:chMax val="1"/>
          <dgm:bulletEnabled val="1"/>
        </dgm:presLayoutVars>
      </dgm:prSet>
      <dgm:spPr/>
      <dgm:t>
        <a:bodyPr/>
        <a:lstStyle/>
        <a:p>
          <a:endParaRPr lang="ru-RU"/>
        </a:p>
      </dgm:t>
    </dgm:pt>
    <dgm:pt modelId="{CCD4A5EA-FC21-4878-AE5A-1057FB7A4EC4}" type="pres">
      <dgm:prSet presAssocID="{5C95D4BE-1DF1-4B92-84DE-EFF3F7029982}" presName="rect3ParTxNoCh" presStyleLbl="alignAcc1" presStyleIdx="3" presStyleCnt="4">
        <dgm:presLayoutVars>
          <dgm:chMax val="1"/>
          <dgm:bulletEnabled val="1"/>
        </dgm:presLayoutVars>
      </dgm:prSet>
      <dgm:spPr/>
      <dgm:t>
        <a:bodyPr/>
        <a:lstStyle/>
        <a:p>
          <a:endParaRPr lang="ru-RU"/>
        </a:p>
      </dgm:t>
    </dgm:pt>
    <dgm:pt modelId="{C8D72540-6CC4-49E9-9625-07AE55ECD6BD}" type="pres">
      <dgm:prSet presAssocID="{3F372A01-D330-448A-99E1-020DFAD86A5E}" presName="rect4ParTxNoCh" presStyleLbl="alignAcc1" presStyleIdx="3" presStyleCnt="4">
        <dgm:presLayoutVars>
          <dgm:chMax val="1"/>
          <dgm:bulletEnabled val="1"/>
        </dgm:presLayoutVars>
      </dgm:prSet>
      <dgm:spPr/>
      <dgm:t>
        <a:bodyPr/>
        <a:lstStyle/>
        <a:p>
          <a:endParaRPr lang="ru-RU"/>
        </a:p>
      </dgm:t>
    </dgm:pt>
  </dgm:ptLst>
  <dgm:cxnLst>
    <dgm:cxn modelId="{FBE9DB8E-12ED-4693-9B35-C7388EBD5AC7}" srcId="{089BA1CE-D8D7-4A40-AC9E-FC83FDA54286}" destId="{EA137598-C137-49FE-8653-462F8752079B}" srcOrd="0" destOrd="0" parTransId="{C5226B48-9BFF-48C5-8383-350DD7C48CA7}" sibTransId="{CD4C7568-11E3-4981-9182-42B9D357F780}"/>
    <dgm:cxn modelId="{937161E6-1626-4D49-BB30-12C0CBC9E94C}" type="presOf" srcId="{5C95D4BE-1DF1-4B92-84DE-EFF3F7029982}" destId="{F6B4F677-96FD-4151-B74A-0FE69C95F4EC}" srcOrd="0" destOrd="0" presId="urn:microsoft.com/office/officeart/2005/8/layout/target3"/>
    <dgm:cxn modelId="{5520F442-4790-4DB4-A9D9-6E350BC4D08D}" type="presOf" srcId="{3D9D01AE-CA12-4786-B4E1-76337BCFF377}" destId="{4B7BB275-7CF1-49C4-8FED-30EFCD0B1B29}" srcOrd="0" destOrd="0" presId="urn:microsoft.com/office/officeart/2005/8/layout/target3"/>
    <dgm:cxn modelId="{C7817689-7D70-4AE9-807C-822AF7DF750A}" type="presOf" srcId="{3F372A01-D330-448A-99E1-020DFAD86A5E}" destId="{C8D72540-6CC4-49E9-9625-07AE55ECD6BD}" srcOrd="1" destOrd="0" presId="urn:microsoft.com/office/officeart/2005/8/layout/target3"/>
    <dgm:cxn modelId="{90F00FFF-EE60-402B-B8DC-415F63949144}" type="presOf" srcId="{3D9D01AE-CA12-4786-B4E1-76337BCFF377}" destId="{004284E1-F7CF-4DFD-BDBC-A76E5EEA6631}" srcOrd="1" destOrd="0" presId="urn:microsoft.com/office/officeart/2005/8/layout/target3"/>
    <dgm:cxn modelId="{965A7D26-F2D3-47E2-9943-F99D9D69E050}" srcId="{089BA1CE-D8D7-4A40-AC9E-FC83FDA54286}" destId="{3D9D01AE-CA12-4786-B4E1-76337BCFF377}" srcOrd="1" destOrd="0" parTransId="{55C0089A-E521-4BDF-A512-1A94D9C55C87}" sibTransId="{40E3EB16-FC76-4545-A26A-60B36E25155F}"/>
    <dgm:cxn modelId="{9B66045E-C3C4-46E1-88D6-4177CCD49B88}" type="presOf" srcId="{5C95D4BE-1DF1-4B92-84DE-EFF3F7029982}" destId="{CCD4A5EA-FC21-4878-AE5A-1057FB7A4EC4}" srcOrd="1" destOrd="0" presId="urn:microsoft.com/office/officeart/2005/8/layout/target3"/>
    <dgm:cxn modelId="{B207BC5A-E730-4F0E-8B61-5BABAD58AE3E}" type="presOf" srcId="{089BA1CE-D8D7-4A40-AC9E-FC83FDA54286}" destId="{15AE887E-08CB-49AE-B72B-40C591F0D0E7}" srcOrd="0" destOrd="0" presId="urn:microsoft.com/office/officeart/2005/8/layout/target3"/>
    <dgm:cxn modelId="{04BDD796-99FB-4C9F-898D-F7FF1773AAD2}" type="presOf" srcId="{EA137598-C137-49FE-8653-462F8752079B}" destId="{FDCF6290-A4F1-47E0-AFC7-D92A37E0DD73}" srcOrd="0" destOrd="0" presId="urn:microsoft.com/office/officeart/2005/8/layout/target3"/>
    <dgm:cxn modelId="{128570CB-300C-4481-92F0-738F058AE255}" srcId="{089BA1CE-D8D7-4A40-AC9E-FC83FDA54286}" destId="{3F372A01-D330-448A-99E1-020DFAD86A5E}" srcOrd="3" destOrd="0" parTransId="{62A8D336-9FFE-4511-812F-CF1BF35E7D7A}" sibTransId="{1242F49C-08B9-460F-859E-311B99534D32}"/>
    <dgm:cxn modelId="{C07253B9-339D-438F-BC17-BB457FFEC75F}" srcId="{089BA1CE-D8D7-4A40-AC9E-FC83FDA54286}" destId="{5C95D4BE-1DF1-4B92-84DE-EFF3F7029982}" srcOrd="2" destOrd="0" parTransId="{55DE1C54-406C-4424-AA73-C2D536447132}" sibTransId="{0EFF67A8-60A7-460B-91D3-88DE43B9FB35}"/>
    <dgm:cxn modelId="{4FCC29B3-3338-4712-A9A7-9D825267BD3C}" type="presOf" srcId="{3F372A01-D330-448A-99E1-020DFAD86A5E}" destId="{099F7FD0-47AA-43C1-9686-BFC2993B13BC}" srcOrd="0" destOrd="0" presId="urn:microsoft.com/office/officeart/2005/8/layout/target3"/>
    <dgm:cxn modelId="{BF7DF56C-BE42-4A26-9B25-695DC7089DEA}" type="presOf" srcId="{EA137598-C137-49FE-8653-462F8752079B}" destId="{4383DD82-7600-443E-AE75-B08218BD7066}" srcOrd="1" destOrd="0" presId="urn:microsoft.com/office/officeart/2005/8/layout/target3"/>
    <dgm:cxn modelId="{C71DBA61-C979-419A-98C3-56E1D6086D81}" type="presParOf" srcId="{15AE887E-08CB-49AE-B72B-40C591F0D0E7}" destId="{AD7F9AB0-E743-47DB-9FEF-55027CC428C0}" srcOrd="0" destOrd="0" presId="urn:microsoft.com/office/officeart/2005/8/layout/target3"/>
    <dgm:cxn modelId="{3C3E1FF3-A816-46EA-B27E-941B9898E016}" type="presParOf" srcId="{15AE887E-08CB-49AE-B72B-40C591F0D0E7}" destId="{9F8107ED-8438-424E-AED0-051F536AEE5D}" srcOrd="1" destOrd="0" presId="urn:microsoft.com/office/officeart/2005/8/layout/target3"/>
    <dgm:cxn modelId="{4DF29346-ECEB-44B3-BFEB-F84FD4ABBDA2}" type="presParOf" srcId="{15AE887E-08CB-49AE-B72B-40C591F0D0E7}" destId="{FDCF6290-A4F1-47E0-AFC7-D92A37E0DD73}" srcOrd="2" destOrd="0" presId="urn:microsoft.com/office/officeart/2005/8/layout/target3"/>
    <dgm:cxn modelId="{AD1E182E-87A9-4981-984C-37ED0764EA91}" type="presParOf" srcId="{15AE887E-08CB-49AE-B72B-40C591F0D0E7}" destId="{394763F6-9AEF-4D7A-8CBC-7F5A00950C3F}" srcOrd="3" destOrd="0" presId="urn:microsoft.com/office/officeart/2005/8/layout/target3"/>
    <dgm:cxn modelId="{3CA7E7F9-9110-4958-819E-BDAB253A6093}" type="presParOf" srcId="{15AE887E-08CB-49AE-B72B-40C591F0D0E7}" destId="{2E244E17-B525-4965-AFA8-1DDBBDB169CB}" srcOrd="4" destOrd="0" presId="urn:microsoft.com/office/officeart/2005/8/layout/target3"/>
    <dgm:cxn modelId="{2311CAD3-02A0-4A88-B3F8-B4663B8BAFCC}" type="presParOf" srcId="{15AE887E-08CB-49AE-B72B-40C591F0D0E7}" destId="{4B7BB275-7CF1-49C4-8FED-30EFCD0B1B29}" srcOrd="5" destOrd="0" presId="urn:microsoft.com/office/officeart/2005/8/layout/target3"/>
    <dgm:cxn modelId="{9D33DF83-104A-404F-8386-26C0D4968687}" type="presParOf" srcId="{15AE887E-08CB-49AE-B72B-40C591F0D0E7}" destId="{47B0FF14-052C-4520-B38E-90706DAA552C}" srcOrd="6" destOrd="0" presId="urn:microsoft.com/office/officeart/2005/8/layout/target3"/>
    <dgm:cxn modelId="{3BD2E5A8-D8E5-4AE7-8DFF-D6E611429DF6}" type="presParOf" srcId="{15AE887E-08CB-49AE-B72B-40C591F0D0E7}" destId="{C2582D09-078A-4D93-8E2F-3095CB28F680}" srcOrd="7" destOrd="0" presId="urn:microsoft.com/office/officeart/2005/8/layout/target3"/>
    <dgm:cxn modelId="{28756990-5DF1-4EEC-8749-6E6689D87632}" type="presParOf" srcId="{15AE887E-08CB-49AE-B72B-40C591F0D0E7}" destId="{F6B4F677-96FD-4151-B74A-0FE69C95F4EC}" srcOrd="8" destOrd="0" presId="urn:microsoft.com/office/officeart/2005/8/layout/target3"/>
    <dgm:cxn modelId="{CF5769CB-00B7-4A25-8F95-CBEAB8F6E2B4}" type="presParOf" srcId="{15AE887E-08CB-49AE-B72B-40C591F0D0E7}" destId="{4CDABD26-7D08-4AF6-8E1F-9E7BFDE52331}" srcOrd="9" destOrd="0" presId="urn:microsoft.com/office/officeart/2005/8/layout/target3"/>
    <dgm:cxn modelId="{C69231F7-3816-4561-8902-0F849B100926}" type="presParOf" srcId="{15AE887E-08CB-49AE-B72B-40C591F0D0E7}" destId="{2E828E63-B042-4F4F-8CFF-57395272893F}" srcOrd="10" destOrd="0" presId="urn:microsoft.com/office/officeart/2005/8/layout/target3"/>
    <dgm:cxn modelId="{067CEA69-EBEE-499D-BBB4-DE5F96D1C58A}" type="presParOf" srcId="{15AE887E-08CB-49AE-B72B-40C591F0D0E7}" destId="{099F7FD0-47AA-43C1-9686-BFC2993B13BC}" srcOrd="11" destOrd="0" presId="urn:microsoft.com/office/officeart/2005/8/layout/target3"/>
    <dgm:cxn modelId="{410C2D24-31FD-4A96-AD36-6A0B4F9600D7}" type="presParOf" srcId="{15AE887E-08CB-49AE-B72B-40C591F0D0E7}" destId="{4383DD82-7600-443E-AE75-B08218BD7066}" srcOrd="12" destOrd="0" presId="urn:microsoft.com/office/officeart/2005/8/layout/target3"/>
    <dgm:cxn modelId="{60D2B289-1649-44E8-9C28-7DE1FDEFDBE2}" type="presParOf" srcId="{15AE887E-08CB-49AE-B72B-40C591F0D0E7}" destId="{004284E1-F7CF-4DFD-BDBC-A76E5EEA6631}" srcOrd="13" destOrd="0" presId="urn:microsoft.com/office/officeart/2005/8/layout/target3"/>
    <dgm:cxn modelId="{9CC9D9CD-AE04-4DB6-95C3-829AF9A83CE6}" type="presParOf" srcId="{15AE887E-08CB-49AE-B72B-40C591F0D0E7}" destId="{CCD4A5EA-FC21-4878-AE5A-1057FB7A4EC4}" srcOrd="14" destOrd="0" presId="urn:microsoft.com/office/officeart/2005/8/layout/target3"/>
    <dgm:cxn modelId="{E4FA7210-703A-4A52-8E46-14B20860CB69}" type="presParOf" srcId="{15AE887E-08CB-49AE-B72B-40C591F0D0E7}" destId="{C8D72540-6CC4-49E9-9625-07AE55ECD6BD}" srcOrd="15"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C63B554-A0B8-4947-96D7-D7B61AF6284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ru-RU"/>
        </a:p>
      </dgm:t>
    </dgm:pt>
    <dgm:pt modelId="{A3703EA8-AFF6-4E6A-8467-97C29C20488C}">
      <dgm:prSet/>
      <dgm:spPr/>
      <dgm:t>
        <a:bodyPr/>
        <a:lstStyle/>
        <a:p>
          <a:pPr rtl="0"/>
          <a:r>
            <a:rPr lang="ru-RU" b="1" dirty="0" smtClean="0"/>
            <a:t>РИВ — регламент информационного взаимодействия</a:t>
          </a:r>
          <a:endParaRPr lang="ru-RU" dirty="0"/>
        </a:p>
      </dgm:t>
    </dgm:pt>
    <dgm:pt modelId="{C9C6F007-AB39-4B36-9378-8A6F7E7C39AD}" type="parTrans" cxnId="{FCBB9888-BC16-403E-9888-F2242C9AC4D0}">
      <dgm:prSet/>
      <dgm:spPr/>
      <dgm:t>
        <a:bodyPr/>
        <a:lstStyle/>
        <a:p>
          <a:endParaRPr lang="ru-RU"/>
        </a:p>
      </dgm:t>
    </dgm:pt>
    <dgm:pt modelId="{6AF88109-72F4-4132-964E-38BB206210B9}" type="sibTrans" cxnId="{FCBB9888-BC16-403E-9888-F2242C9AC4D0}">
      <dgm:prSet/>
      <dgm:spPr/>
      <dgm:t>
        <a:bodyPr/>
        <a:lstStyle/>
        <a:p>
          <a:endParaRPr lang="ru-RU"/>
        </a:p>
      </dgm:t>
    </dgm:pt>
    <dgm:pt modelId="{E860C1AF-9D43-4218-99B9-9B2491AE293B}">
      <dgm:prSet/>
      <dgm:spPr/>
      <dgm:t>
        <a:bodyPr/>
        <a:lstStyle/>
        <a:p>
          <a:pPr rtl="0"/>
          <a:r>
            <a:rPr lang="ru-RU" b="1" dirty="0" smtClean="0"/>
            <a:t>НД — налоговая декларация</a:t>
          </a:r>
          <a:endParaRPr lang="ru-RU" dirty="0"/>
        </a:p>
      </dgm:t>
    </dgm:pt>
    <dgm:pt modelId="{5E498ECD-F3C3-48B3-9766-B3DD003E933E}" type="parTrans" cxnId="{DD78D389-9C37-4A9A-8284-F01BC7141A71}">
      <dgm:prSet/>
      <dgm:spPr/>
      <dgm:t>
        <a:bodyPr/>
        <a:lstStyle/>
        <a:p>
          <a:endParaRPr lang="ru-RU"/>
        </a:p>
      </dgm:t>
    </dgm:pt>
    <dgm:pt modelId="{2FC20779-F09A-4DCE-A007-467178C34CB0}" type="sibTrans" cxnId="{DD78D389-9C37-4A9A-8284-F01BC7141A71}">
      <dgm:prSet/>
      <dgm:spPr/>
      <dgm:t>
        <a:bodyPr/>
        <a:lstStyle/>
        <a:p>
          <a:endParaRPr lang="ru-RU"/>
        </a:p>
      </dgm:t>
    </dgm:pt>
    <dgm:pt modelId="{CDE9D31D-4344-4C9D-883D-41B8226C8B14}">
      <dgm:prSet/>
      <dgm:spPr/>
      <dgm:t>
        <a:bodyPr/>
        <a:lstStyle/>
        <a:p>
          <a:pPr rtl="0"/>
          <a:r>
            <a:rPr lang="ru-RU" b="1" dirty="0" smtClean="0"/>
            <a:t>УНД — уточненная налоговая декларация</a:t>
          </a:r>
          <a:endParaRPr lang="ru-RU" dirty="0"/>
        </a:p>
      </dgm:t>
    </dgm:pt>
    <dgm:pt modelId="{7790679B-2F56-470A-B404-A05171B7A418}" type="parTrans" cxnId="{070BDD25-36F7-4B96-9B86-CA4C8BE7AB42}">
      <dgm:prSet/>
      <dgm:spPr/>
      <dgm:t>
        <a:bodyPr/>
        <a:lstStyle/>
        <a:p>
          <a:endParaRPr lang="ru-RU"/>
        </a:p>
      </dgm:t>
    </dgm:pt>
    <dgm:pt modelId="{393C9E39-CD2A-481A-88A1-448161A129AE}" type="sibTrans" cxnId="{070BDD25-36F7-4B96-9B86-CA4C8BE7AB42}">
      <dgm:prSet/>
      <dgm:spPr/>
      <dgm:t>
        <a:bodyPr/>
        <a:lstStyle/>
        <a:p>
          <a:endParaRPr lang="ru-RU"/>
        </a:p>
      </dgm:t>
    </dgm:pt>
    <dgm:pt modelId="{E08ADDC8-F8EA-49B8-BA67-CED4896262EC}">
      <dgm:prSet/>
      <dgm:spPr/>
      <dgm:t>
        <a:bodyPr/>
        <a:lstStyle/>
        <a:p>
          <a:pPr rtl="0"/>
          <a:r>
            <a:rPr lang="ru-RU" b="1" dirty="0" smtClean="0"/>
            <a:t>НМ — налоговый мониторинг</a:t>
          </a:r>
          <a:endParaRPr lang="ru-RU" dirty="0"/>
        </a:p>
      </dgm:t>
    </dgm:pt>
    <dgm:pt modelId="{B18CF3AA-271B-4CC3-AB6F-C57DFA65E750}" type="parTrans" cxnId="{161DFB2C-42B2-432B-B98C-9E2EA70BF1E0}">
      <dgm:prSet/>
      <dgm:spPr/>
      <dgm:t>
        <a:bodyPr/>
        <a:lstStyle/>
        <a:p>
          <a:endParaRPr lang="ru-RU"/>
        </a:p>
      </dgm:t>
    </dgm:pt>
    <dgm:pt modelId="{45B1A977-A561-4052-AF10-7D07BA53AEDD}" type="sibTrans" cxnId="{161DFB2C-42B2-432B-B98C-9E2EA70BF1E0}">
      <dgm:prSet/>
      <dgm:spPr/>
      <dgm:t>
        <a:bodyPr/>
        <a:lstStyle/>
        <a:p>
          <a:endParaRPr lang="ru-RU"/>
        </a:p>
      </dgm:t>
    </dgm:pt>
    <dgm:pt modelId="{890EB882-EA49-47D9-96B7-E3C94BC011F6}">
      <dgm:prSet/>
      <dgm:spPr/>
      <dgm:t>
        <a:bodyPr/>
        <a:lstStyle/>
        <a:p>
          <a:pPr rtl="0"/>
          <a:r>
            <a:rPr lang="ru-RU" b="1" dirty="0" smtClean="0"/>
            <a:t>НК РФ — Налоговый Кодекс Российской Федерации</a:t>
          </a:r>
          <a:endParaRPr lang="ru-RU" dirty="0"/>
        </a:p>
      </dgm:t>
    </dgm:pt>
    <dgm:pt modelId="{EB246E36-E077-4CAF-BE0D-604404976308}" type="parTrans" cxnId="{37248262-0409-426E-8590-8DD60712AB5E}">
      <dgm:prSet/>
      <dgm:spPr/>
      <dgm:t>
        <a:bodyPr/>
        <a:lstStyle/>
        <a:p>
          <a:endParaRPr lang="ru-RU"/>
        </a:p>
      </dgm:t>
    </dgm:pt>
    <dgm:pt modelId="{32F2470A-EDB0-4566-B536-952153D9BFB8}" type="sibTrans" cxnId="{37248262-0409-426E-8590-8DD60712AB5E}">
      <dgm:prSet/>
      <dgm:spPr/>
      <dgm:t>
        <a:bodyPr/>
        <a:lstStyle/>
        <a:p>
          <a:endParaRPr lang="ru-RU"/>
        </a:p>
      </dgm:t>
    </dgm:pt>
    <dgm:pt modelId="{903735A2-CF1B-4858-B394-1F05335AC709}">
      <dgm:prSet/>
      <dgm:spPr/>
      <dgm:t>
        <a:bodyPr/>
        <a:lstStyle/>
        <a:p>
          <a:pPr rtl="0"/>
          <a:r>
            <a:rPr lang="ru-RU" b="1" dirty="0" smtClean="0"/>
            <a:t>НДС — налог на добавленную стоимость</a:t>
          </a:r>
          <a:endParaRPr lang="ru-RU" dirty="0"/>
        </a:p>
      </dgm:t>
    </dgm:pt>
    <dgm:pt modelId="{1DE80925-E62F-4E6A-83FA-79C8C7B795E4}" type="parTrans" cxnId="{7287D231-99E3-4385-8C1E-9C8B15B3227F}">
      <dgm:prSet/>
      <dgm:spPr/>
      <dgm:t>
        <a:bodyPr/>
        <a:lstStyle/>
        <a:p>
          <a:endParaRPr lang="ru-RU"/>
        </a:p>
      </dgm:t>
    </dgm:pt>
    <dgm:pt modelId="{F52A57C2-6409-416D-AD21-ACC3D8CD8F3A}" type="sibTrans" cxnId="{7287D231-99E3-4385-8C1E-9C8B15B3227F}">
      <dgm:prSet/>
      <dgm:spPr/>
      <dgm:t>
        <a:bodyPr/>
        <a:lstStyle/>
        <a:p>
          <a:endParaRPr lang="ru-RU"/>
        </a:p>
      </dgm:t>
    </dgm:pt>
    <dgm:pt modelId="{C93EC028-DCCD-4F3B-BCE9-6C3982B541CF}">
      <dgm:prSet/>
      <dgm:spPr/>
      <dgm:t>
        <a:bodyPr/>
        <a:lstStyle/>
        <a:p>
          <a:pPr rtl="0"/>
          <a:r>
            <a:rPr lang="ru-RU" b="1" dirty="0" smtClean="0"/>
            <a:t>КНП — камеральная налоговая проверка</a:t>
          </a:r>
          <a:endParaRPr lang="ru-RU" dirty="0"/>
        </a:p>
      </dgm:t>
    </dgm:pt>
    <dgm:pt modelId="{E9E78D86-DDDA-45D5-9D4A-BC33A3510DEB}" type="parTrans" cxnId="{E571E0B0-04C3-4279-93C5-AA6C6CAB5FC8}">
      <dgm:prSet/>
      <dgm:spPr/>
      <dgm:t>
        <a:bodyPr/>
        <a:lstStyle/>
        <a:p>
          <a:endParaRPr lang="ru-RU"/>
        </a:p>
      </dgm:t>
    </dgm:pt>
    <dgm:pt modelId="{46CD0DE3-BE2B-47F1-842C-FE78BCA634A4}" type="sibTrans" cxnId="{E571E0B0-04C3-4279-93C5-AA6C6CAB5FC8}">
      <dgm:prSet/>
      <dgm:spPr/>
      <dgm:t>
        <a:bodyPr/>
        <a:lstStyle/>
        <a:p>
          <a:endParaRPr lang="ru-RU"/>
        </a:p>
      </dgm:t>
    </dgm:pt>
    <dgm:pt modelId="{8A3C1810-912E-4EBF-9C0D-484FEA57B9C8}">
      <dgm:prSet/>
      <dgm:spPr/>
      <dgm:t>
        <a:bodyPr/>
        <a:lstStyle/>
        <a:p>
          <a:pPr rtl="0"/>
          <a:r>
            <a:rPr lang="ru-RU" b="1" dirty="0" smtClean="0"/>
            <a:t>ВНП — выездная налоговая проверка</a:t>
          </a:r>
          <a:endParaRPr lang="ru-RU" dirty="0"/>
        </a:p>
      </dgm:t>
    </dgm:pt>
    <dgm:pt modelId="{25EBE923-00AF-45DD-AFA3-EFF3EEDEE226}" type="parTrans" cxnId="{75E7B964-E95C-4F2B-AF0C-17FAA4097A5F}">
      <dgm:prSet/>
      <dgm:spPr/>
      <dgm:t>
        <a:bodyPr/>
        <a:lstStyle/>
        <a:p>
          <a:endParaRPr lang="ru-RU"/>
        </a:p>
      </dgm:t>
    </dgm:pt>
    <dgm:pt modelId="{6689DAB6-316F-4ABD-ADC7-2F414C790607}" type="sibTrans" cxnId="{75E7B964-E95C-4F2B-AF0C-17FAA4097A5F}">
      <dgm:prSet/>
      <dgm:spPr/>
      <dgm:t>
        <a:bodyPr/>
        <a:lstStyle/>
        <a:p>
          <a:endParaRPr lang="ru-RU"/>
        </a:p>
      </dgm:t>
    </dgm:pt>
    <dgm:pt modelId="{F11C3489-A207-4849-BEEA-D7F59A18A64B}">
      <dgm:prSet/>
      <dgm:spPr/>
      <dgm:t>
        <a:bodyPr/>
        <a:lstStyle/>
        <a:p>
          <a:pPr rtl="0"/>
          <a:r>
            <a:rPr lang="ru-RU" b="1" dirty="0" smtClean="0"/>
            <a:t>МИ ФНС России по КН — межрегиональная налоговая инспекция по крупнейшим налогоплательщикам</a:t>
          </a:r>
          <a:endParaRPr lang="ru-RU" dirty="0"/>
        </a:p>
      </dgm:t>
    </dgm:pt>
    <dgm:pt modelId="{5F0AA4F0-1517-47A3-B6DF-8BAD47C8682B}" type="parTrans" cxnId="{93A68ACD-58C5-4088-8CE7-184A0DC9F008}">
      <dgm:prSet/>
      <dgm:spPr/>
      <dgm:t>
        <a:bodyPr/>
        <a:lstStyle/>
        <a:p>
          <a:endParaRPr lang="ru-RU"/>
        </a:p>
      </dgm:t>
    </dgm:pt>
    <dgm:pt modelId="{2A9F8992-8418-456C-AED0-D5B7DC44F50C}" type="sibTrans" cxnId="{93A68ACD-58C5-4088-8CE7-184A0DC9F008}">
      <dgm:prSet/>
      <dgm:spPr/>
      <dgm:t>
        <a:bodyPr/>
        <a:lstStyle/>
        <a:p>
          <a:endParaRPr lang="ru-RU"/>
        </a:p>
      </dgm:t>
    </dgm:pt>
    <dgm:pt modelId="{FFEF7C62-1845-4679-84A3-41923E7977C8}">
      <dgm:prSet/>
      <dgm:spPr/>
      <dgm:t>
        <a:bodyPr/>
        <a:lstStyle/>
        <a:p>
          <a:pPr rtl="0"/>
          <a:r>
            <a:rPr lang="ru-RU" b="1" dirty="0" smtClean="0"/>
            <a:t>ЦА ФНС — Центральный аппарат Федеральной налоговой службы России</a:t>
          </a:r>
          <a:endParaRPr lang="ru-RU" dirty="0"/>
        </a:p>
      </dgm:t>
    </dgm:pt>
    <dgm:pt modelId="{9D7EC57A-1975-47A3-BFA0-5D4BE6FA6BC5}" type="parTrans" cxnId="{2A3E5218-2807-4BB8-B3A4-FDB786297BFB}">
      <dgm:prSet/>
      <dgm:spPr/>
      <dgm:t>
        <a:bodyPr/>
        <a:lstStyle/>
        <a:p>
          <a:endParaRPr lang="ru-RU"/>
        </a:p>
      </dgm:t>
    </dgm:pt>
    <dgm:pt modelId="{82449B5E-2C0D-427D-91C2-37BB186DF19A}" type="sibTrans" cxnId="{2A3E5218-2807-4BB8-B3A4-FDB786297BFB}">
      <dgm:prSet/>
      <dgm:spPr/>
      <dgm:t>
        <a:bodyPr/>
        <a:lstStyle/>
        <a:p>
          <a:endParaRPr lang="ru-RU"/>
        </a:p>
      </dgm:t>
    </dgm:pt>
    <dgm:pt modelId="{8F62A754-6649-40BC-9925-A29ACE6170C2}">
      <dgm:prSet/>
      <dgm:spPr/>
      <dgm:t>
        <a:bodyPr/>
        <a:lstStyle/>
        <a:p>
          <a:pPr rtl="0"/>
          <a:r>
            <a:rPr lang="ru-RU" b="1" dirty="0" smtClean="0"/>
            <a:t>ММ — Мотивированное мнение</a:t>
          </a:r>
          <a:endParaRPr lang="ru-RU" dirty="0"/>
        </a:p>
      </dgm:t>
    </dgm:pt>
    <dgm:pt modelId="{9D5139D4-414E-4960-9716-E02BCF3D32DA}" type="parTrans" cxnId="{D207CCB8-CA47-4F40-876B-AD80C049818A}">
      <dgm:prSet/>
      <dgm:spPr/>
      <dgm:t>
        <a:bodyPr/>
        <a:lstStyle/>
        <a:p>
          <a:endParaRPr lang="ru-RU"/>
        </a:p>
      </dgm:t>
    </dgm:pt>
    <dgm:pt modelId="{F334A08D-E7F0-435E-AAE7-DCA6FBFB8FC0}" type="sibTrans" cxnId="{D207CCB8-CA47-4F40-876B-AD80C049818A}">
      <dgm:prSet/>
      <dgm:spPr/>
      <dgm:t>
        <a:bodyPr/>
        <a:lstStyle/>
        <a:p>
          <a:endParaRPr lang="ru-RU"/>
        </a:p>
      </dgm:t>
    </dgm:pt>
    <dgm:pt modelId="{AA099801-8EBE-4A5F-BBD3-51AA1C583C29}">
      <dgm:prSet/>
      <dgm:spPr/>
      <dgm:t>
        <a:bodyPr/>
        <a:lstStyle/>
        <a:p>
          <a:pPr rtl="0"/>
          <a:r>
            <a:rPr lang="ru-RU" b="1" dirty="0" smtClean="0"/>
            <a:t>ИС — информационная система</a:t>
          </a:r>
          <a:endParaRPr lang="ru-RU" dirty="0"/>
        </a:p>
      </dgm:t>
    </dgm:pt>
    <dgm:pt modelId="{3F33C167-03C8-4BBD-A256-F279560DB03D}" type="parTrans" cxnId="{7E289D70-8206-452A-A0FF-576757F91315}">
      <dgm:prSet/>
      <dgm:spPr/>
      <dgm:t>
        <a:bodyPr/>
        <a:lstStyle/>
        <a:p>
          <a:endParaRPr lang="ru-RU"/>
        </a:p>
      </dgm:t>
    </dgm:pt>
    <dgm:pt modelId="{5A4900B6-3707-4BB8-B18C-89EB7A744885}" type="sibTrans" cxnId="{7E289D70-8206-452A-A0FF-576757F91315}">
      <dgm:prSet/>
      <dgm:spPr/>
      <dgm:t>
        <a:bodyPr/>
        <a:lstStyle/>
        <a:p>
          <a:endParaRPr lang="ru-RU"/>
        </a:p>
      </dgm:t>
    </dgm:pt>
    <dgm:pt modelId="{A8B8192B-E79F-4952-8B17-48F63708C0CD}">
      <dgm:prSet/>
      <dgm:spPr/>
      <dgm:t>
        <a:bodyPr/>
        <a:lstStyle/>
        <a:p>
          <a:pPr rtl="0"/>
          <a:r>
            <a:rPr lang="ru-RU" b="1" dirty="0" smtClean="0"/>
            <a:t>КГН — консолидированная группа налогоплательщиков</a:t>
          </a:r>
          <a:endParaRPr lang="ru-RU" dirty="0"/>
        </a:p>
      </dgm:t>
    </dgm:pt>
    <dgm:pt modelId="{5BB01BCA-6469-4CE2-8196-1566B06AD8DB}" type="parTrans" cxnId="{E93516CE-D101-4A4D-A899-7806535D62CA}">
      <dgm:prSet/>
      <dgm:spPr/>
      <dgm:t>
        <a:bodyPr/>
        <a:lstStyle/>
        <a:p>
          <a:endParaRPr lang="ru-RU"/>
        </a:p>
      </dgm:t>
    </dgm:pt>
    <dgm:pt modelId="{6CA11049-9D5C-4C49-8388-2FCB4186C1DA}" type="sibTrans" cxnId="{E93516CE-D101-4A4D-A899-7806535D62CA}">
      <dgm:prSet/>
      <dgm:spPr/>
      <dgm:t>
        <a:bodyPr/>
        <a:lstStyle/>
        <a:p>
          <a:endParaRPr lang="ru-RU"/>
        </a:p>
      </dgm:t>
    </dgm:pt>
    <dgm:pt modelId="{5C11E1A5-01B1-4B7E-9212-A63B7D013712}">
      <dgm:prSet/>
      <dgm:spPr/>
      <dgm:t>
        <a:bodyPr/>
        <a:lstStyle/>
        <a:p>
          <a:pPr rtl="0"/>
          <a:r>
            <a:rPr lang="ru-RU" b="1" dirty="0" smtClean="0"/>
            <a:t>НП — налогоплательщик</a:t>
          </a:r>
          <a:endParaRPr lang="ru-RU" dirty="0"/>
        </a:p>
      </dgm:t>
    </dgm:pt>
    <dgm:pt modelId="{5ACC1E73-1A09-409D-B0FD-AF8A6342B961}" type="parTrans" cxnId="{8C00A362-024F-4021-AE32-BEC4964B4B20}">
      <dgm:prSet/>
      <dgm:spPr/>
      <dgm:t>
        <a:bodyPr/>
        <a:lstStyle/>
        <a:p>
          <a:endParaRPr lang="ru-RU"/>
        </a:p>
      </dgm:t>
    </dgm:pt>
    <dgm:pt modelId="{DC8C6951-C7A1-408C-A5D6-BD89633C35F6}" type="sibTrans" cxnId="{8C00A362-024F-4021-AE32-BEC4964B4B20}">
      <dgm:prSet/>
      <dgm:spPr/>
      <dgm:t>
        <a:bodyPr/>
        <a:lstStyle/>
        <a:p>
          <a:endParaRPr lang="ru-RU"/>
        </a:p>
      </dgm:t>
    </dgm:pt>
    <dgm:pt modelId="{8ABA4DA2-B020-4D0C-8AC8-09E702B9224A}">
      <dgm:prSet/>
      <dgm:spPr/>
      <dgm:t>
        <a:bodyPr/>
        <a:lstStyle/>
        <a:p>
          <a:pPr rtl="0"/>
          <a:r>
            <a:rPr lang="ru-RU" b="1" dirty="0" smtClean="0"/>
            <a:t>СЗПК — Соглашение о защите и поощрении капиталовложений</a:t>
          </a:r>
          <a:endParaRPr lang="ru-RU" dirty="0"/>
        </a:p>
      </dgm:t>
    </dgm:pt>
    <dgm:pt modelId="{E6A6BEE1-958E-4C9D-AC8E-EB541735AB35}" type="parTrans" cxnId="{CD732F27-A707-48D0-ADEB-639FEB1C8505}">
      <dgm:prSet/>
      <dgm:spPr/>
      <dgm:t>
        <a:bodyPr/>
        <a:lstStyle/>
        <a:p>
          <a:endParaRPr lang="ru-RU"/>
        </a:p>
      </dgm:t>
    </dgm:pt>
    <dgm:pt modelId="{648D3FE6-0DF8-4078-937F-3518DFF77C6C}" type="sibTrans" cxnId="{CD732F27-A707-48D0-ADEB-639FEB1C8505}">
      <dgm:prSet/>
      <dgm:spPr/>
      <dgm:t>
        <a:bodyPr/>
        <a:lstStyle/>
        <a:p>
          <a:endParaRPr lang="ru-RU"/>
        </a:p>
      </dgm:t>
    </dgm:pt>
    <dgm:pt modelId="{95FA6C89-6CD9-4C48-8535-EA620A8CE9BA}">
      <dgm:prSet/>
      <dgm:spPr/>
      <dgm:t>
        <a:bodyPr/>
        <a:lstStyle/>
        <a:p>
          <a:pPr rtl="0"/>
          <a:r>
            <a:rPr lang="ru-RU" b="1" dirty="0" smtClean="0"/>
            <a:t>ТНО — территориальный налоговый орган</a:t>
          </a:r>
          <a:endParaRPr lang="ru-RU" dirty="0"/>
        </a:p>
      </dgm:t>
    </dgm:pt>
    <dgm:pt modelId="{2AFEE77B-42A1-4829-B43B-96608053A88B}" type="parTrans" cxnId="{489BC1D0-AFCD-47FE-B2DF-FF7F4CE6363F}">
      <dgm:prSet/>
      <dgm:spPr/>
      <dgm:t>
        <a:bodyPr/>
        <a:lstStyle/>
        <a:p>
          <a:endParaRPr lang="ru-RU"/>
        </a:p>
      </dgm:t>
    </dgm:pt>
    <dgm:pt modelId="{79F0B431-F6B4-498F-AB7A-E073B0556C48}" type="sibTrans" cxnId="{489BC1D0-AFCD-47FE-B2DF-FF7F4CE6363F}">
      <dgm:prSet/>
      <dgm:spPr/>
      <dgm:t>
        <a:bodyPr/>
        <a:lstStyle/>
        <a:p>
          <a:endParaRPr lang="ru-RU"/>
        </a:p>
      </dgm:t>
    </dgm:pt>
    <dgm:pt modelId="{EB7893BF-2113-4953-A089-94A164FB638A}" type="pres">
      <dgm:prSet presAssocID="{EC63B554-A0B8-4947-96D7-D7B61AF62849}" presName="linear" presStyleCnt="0">
        <dgm:presLayoutVars>
          <dgm:animLvl val="lvl"/>
          <dgm:resizeHandles val="exact"/>
        </dgm:presLayoutVars>
      </dgm:prSet>
      <dgm:spPr/>
      <dgm:t>
        <a:bodyPr/>
        <a:lstStyle/>
        <a:p>
          <a:endParaRPr lang="ru-RU"/>
        </a:p>
      </dgm:t>
    </dgm:pt>
    <dgm:pt modelId="{08D38BF8-FDE4-4964-B4E7-3BA4705A81F7}" type="pres">
      <dgm:prSet presAssocID="{A3703EA8-AFF6-4E6A-8467-97C29C20488C}" presName="parentText" presStyleLbl="node1" presStyleIdx="0" presStyleCnt="16" custLinFactY="-11714" custLinFactNeighborY="-100000">
        <dgm:presLayoutVars>
          <dgm:chMax val="0"/>
          <dgm:bulletEnabled val="1"/>
        </dgm:presLayoutVars>
      </dgm:prSet>
      <dgm:spPr/>
      <dgm:t>
        <a:bodyPr/>
        <a:lstStyle/>
        <a:p>
          <a:endParaRPr lang="ru-RU"/>
        </a:p>
      </dgm:t>
    </dgm:pt>
    <dgm:pt modelId="{63158FEB-184B-4C60-BC97-048661C2AB45}" type="pres">
      <dgm:prSet presAssocID="{6AF88109-72F4-4132-964E-38BB206210B9}" presName="spacer" presStyleCnt="0"/>
      <dgm:spPr/>
    </dgm:pt>
    <dgm:pt modelId="{208E0D5C-C4E3-4331-AF2E-296ACAF304AA}" type="pres">
      <dgm:prSet presAssocID="{E860C1AF-9D43-4218-99B9-9B2491AE293B}" presName="parentText" presStyleLbl="node1" presStyleIdx="1" presStyleCnt="16" custLinFactY="-16500" custLinFactNeighborY="-100000">
        <dgm:presLayoutVars>
          <dgm:chMax val="0"/>
          <dgm:bulletEnabled val="1"/>
        </dgm:presLayoutVars>
      </dgm:prSet>
      <dgm:spPr/>
      <dgm:t>
        <a:bodyPr/>
        <a:lstStyle/>
        <a:p>
          <a:endParaRPr lang="ru-RU"/>
        </a:p>
      </dgm:t>
    </dgm:pt>
    <dgm:pt modelId="{DDFD358D-3B11-4946-BCBC-5C2409E943CA}" type="pres">
      <dgm:prSet presAssocID="{2FC20779-F09A-4DCE-A007-467178C34CB0}" presName="spacer" presStyleCnt="0"/>
      <dgm:spPr/>
    </dgm:pt>
    <dgm:pt modelId="{975EB567-B71B-4C39-9467-DB9EC81E69F5}" type="pres">
      <dgm:prSet presAssocID="{CDE9D31D-4344-4C9D-883D-41B8226C8B14}" presName="parentText" presStyleLbl="node1" presStyleIdx="2" presStyleCnt="16" custLinFactY="-21286" custLinFactNeighborY="-100000">
        <dgm:presLayoutVars>
          <dgm:chMax val="0"/>
          <dgm:bulletEnabled val="1"/>
        </dgm:presLayoutVars>
      </dgm:prSet>
      <dgm:spPr/>
      <dgm:t>
        <a:bodyPr/>
        <a:lstStyle/>
        <a:p>
          <a:endParaRPr lang="ru-RU"/>
        </a:p>
      </dgm:t>
    </dgm:pt>
    <dgm:pt modelId="{4D860924-9FDB-4B73-9681-5101152F5816}" type="pres">
      <dgm:prSet presAssocID="{393C9E39-CD2A-481A-88A1-448161A129AE}" presName="spacer" presStyleCnt="0"/>
      <dgm:spPr/>
    </dgm:pt>
    <dgm:pt modelId="{3BC4852C-AC6B-4C34-A5A8-32063EB69AE1}" type="pres">
      <dgm:prSet presAssocID="{E08ADDC8-F8EA-49B8-BA67-CED4896262EC}" presName="parentText" presStyleLbl="node1" presStyleIdx="3" presStyleCnt="16" custLinFactY="-26071" custLinFactNeighborY="-100000">
        <dgm:presLayoutVars>
          <dgm:chMax val="0"/>
          <dgm:bulletEnabled val="1"/>
        </dgm:presLayoutVars>
      </dgm:prSet>
      <dgm:spPr/>
      <dgm:t>
        <a:bodyPr/>
        <a:lstStyle/>
        <a:p>
          <a:endParaRPr lang="ru-RU"/>
        </a:p>
      </dgm:t>
    </dgm:pt>
    <dgm:pt modelId="{4F9E9136-DC4E-4694-A514-BD45B92E9283}" type="pres">
      <dgm:prSet presAssocID="{45B1A977-A561-4052-AF10-7D07BA53AEDD}" presName="spacer" presStyleCnt="0"/>
      <dgm:spPr/>
    </dgm:pt>
    <dgm:pt modelId="{8BE74065-78C9-47DE-832F-B64F280A70B4}" type="pres">
      <dgm:prSet presAssocID="{890EB882-EA49-47D9-96B7-E3C94BC011F6}" presName="parentText" presStyleLbl="node1" presStyleIdx="4" presStyleCnt="16" custLinFactY="52350" custLinFactNeighborY="100000">
        <dgm:presLayoutVars>
          <dgm:chMax val="0"/>
          <dgm:bulletEnabled val="1"/>
        </dgm:presLayoutVars>
      </dgm:prSet>
      <dgm:spPr/>
      <dgm:t>
        <a:bodyPr/>
        <a:lstStyle/>
        <a:p>
          <a:endParaRPr lang="ru-RU"/>
        </a:p>
      </dgm:t>
    </dgm:pt>
    <dgm:pt modelId="{9EAE073F-DF23-4463-85C5-A40F907494E3}" type="pres">
      <dgm:prSet presAssocID="{32F2470A-EDB0-4566-B536-952153D9BFB8}" presName="spacer" presStyleCnt="0"/>
      <dgm:spPr/>
    </dgm:pt>
    <dgm:pt modelId="{849704CF-77BD-40CD-872C-A84CB8D37BA4}" type="pres">
      <dgm:prSet presAssocID="{903735A2-CF1B-4858-B394-1F05335AC709}" presName="parentText" presStyleLbl="node1" presStyleIdx="5" presStyleCnt="16" custLinFactY="-130857" custLinFactNeighborY="-200000">
        <dgm:presLayoutVars>
          <dgm:chMax val="0"/>
          <dgm:bulletEnabled val="1"/>
        </dgm:presLayoutVars>
      </dgm:prSet>
      <dgm:spPr/>
      <dgm:t>
        <a:bodyPr/>
        <a:lstStyle/>
        <a:p>
          <a:endParaRPr lang="ru-RU"/>
        </a:p>
      </dgm:t>
    </dgm:pt>
    <dgm:pt modelId="{914BBBB8-BF45-4109-A4E1-1FD727A744AF}" type="pres">
      <dgm:prSet presAssocID="{F52A57C2-6409-416D-AD21-ACC3D8CD8F3A}" presName="spacer" presStyleCnt="0"/>
      <dgm:spPr/>
    </dgm:pt>
    <dgm:pt modelId="{83CF3EB9-D0E7-404C-9C98-27771E16F0C4}" type="pres">
      <dgm:prSet presAssocID="{C93EC028-DCCD-4F3B-BCE9-6C3982B541CF}" presName="parentText" presStyleLbl="node1" presStyleIdx="6" presStyleCnt="16" custLinFactY="-40429" custLinFactNeighborY="-100000">
        <dgm:presLayoutVars>
          <dgm:chMax val="0"/>
          <dgm:bulletEnabled val="1"/>
        </dgm:presLayoutVars>
      </dgm:prSet>
      <dgm:spPr/>
      <dgm:t>
        <a:bodyPr/>
        <a:lstStyle/>
        <a:p>
          <a:endParaRPr lang="ru-RU"/>
        </a:p>
      </dgm:t>
    </dgm:pt>
    <dgm:pt modelId="{8A5152A1-C31A-4AB8-8DDA-ADE0F5BD03E5}" type="pres">
      <dgm:prSet presAssocID="{46CD0DE3-BE2B-47F1-842C-FE78BCA634A4}" presName="spacer" presStyleCnt="0"/>
      <dgm:spPr/>
    </dgm:pt>
    <dgm:pt modelId="{229E800A-CC4D-4284-B404-432E172BE1AB}" type="pres">
      <dgm:prSet presAssocID="{8A3C1810-912E-4EBF-9C0D-484FEA57B9C8}" presName="parentText" presStyleLbl="node1" presStyleIdx="7" presStyleCnt="16" custLinFactY="-45214" custLinFactNeighborY="-100000">
        <dgm:presLayoutVars>
          <dgm:chMax val="0"/>
          <dgm:bulletEnabled val="1"/>
        </dgm:presLayoutVars>
      </dgm:prSet>
      <dgm:spPr/>
      <dgm:t>
        <a:bodyPr/>
        <a:lstStyle/>
        <a:p>
          <a:endParaRPr lang="ru-RU"/>
        </a:p>
      </dgm:t>
    </dgm:pt>
    <dgm:pt modelId="{5B1A7EAE-E187-437C-BE0F-A8643AF00382}" type="pres">
      <dgm:prSet presAssocID="{6689DAB6-316F-4ABD-ADC7-2F414C790607}" presName="spacer" presStyleCnt="0"/>
      <dgm:spPr/>
    </dgm:pt>
    <dgm:pt modelId="{7F7723B1-408F-49B6-A5A0-DB2F5F6D7CA1}" type="pres">
      <dgm:prSet presAssocID="{F11C3489-A207-4849-BEEA-D7F59A18A64B}" presName="parentText" presStyleLbl="node1" presStyleIdx="8" presStyleCnt="16" custLinFactY="-50000" custLinFactNeighborY="-100000">
        <dgm:presLayoutVars>
          <dgm:chMax val="0"/>
          <dgm:bulletEnabled val="1"/>
        </dgm:presLayoutVars>
      </dgm:prSet>
      <dgm:spPr/>
      <dgm:t>
        <a:bodyPr/>
        <a:lstStyle/>
        <a:p>
          <a:endParaRPr lang="ru-RU"/>
        </a:p>
      </dgm:t>
    </dgm:pt>
    <dgm:pt modelId="{A43B2375-0557-4194-A477-78E1A69C039B}" type="pres">
      <dgm:prSet presAssocID="{2A9F8992-8418-456C-AED0-D5B7DC44F50C}" presName="spacer" presStyleCnt="0"/>
      <dgm:spPr/>
    </dgm:pt>
    <dgm:pt modelId="{3F3B03D0-95A3-4D9F-A3C3-07B9C25286D9}" type="pres">
      <dgm:prSet presAssocID="{FFEF7C62-1845-4679-84A3-41923E7977C8}" presName="parentText" presStyleLbl="node1" presStyleIdx="9" presStyleCnt="16" custLinFactY="-54786" custLinFactNeighborY="-100000">
        <dgm:presLayoutVars>
          <dgm:chMax val="0"/>
          <dgm:bulletEnabled val="1"/>
        </dgm:presLayoutVars>
      </dgm:prSet>
      <dgm:spPr/>
      <dgm:t>
        <a:bodyPr/>
        <a:lstStyle/>
        <a:p>
          <a:endParaRPr lang="ru-RU"/>
        </a:p>
      </dgm:t>
    </dgm:pt>
    <dgm:pt modelId="{F7DAABB3-C52A-474B-A9F2-A29932B1CD17}" type="pres">
      <dgm:prSet presAssocID="{82449B5E-2C0D-427D-91C2-37BB186DF19A}" presName="spacer" presStyleCnt="0"/>
      <dgm:spPr/>
    </dgm:pt>
    <dgm:pt modelId="{1DD9C9D6-9B6B-4B44-B624-D81C08FD04AA}" type="pres">
      <dgm:prSet presAssocID="{8F62A754-6649-40BC-9925-A29ACE6170C2}" presName="parentText" presStyleLbl="node1" presStyleIdx="10" presStyleCnt="16" custLinFactY="-59571" custLinFactNeighborY="-100000">
        <dgm:presLayoutVars>
          <dgm:chMax val="0"/>
          <dgm:bulletEnabled val="1"/>
        </dgm:presLayoutVars>
      </dgm:prSet>
      <dgm:spPr/>
      <dgm:t>
        <a:bodyPr/>
        <a:lstStyle/>
        <a:p>
          <a:endParaRPr lang="ru-RU"/>
        </a:p>
      </dgm:t>
    </dgm:pt>
    <dgm:pt modelId="{A9D06607-0DC6-446B-A3E0-AB33C5D522DB}" type="pres">
      <dgm:prSet presAssocID="{F334A08D-E7F0-435E-AAE7-DCA6FBFB8FC0}" presName="spacer" presStyleCnt="0"/>
      <dgm:spPr/>
    </dgm:pt>
    <dgm:pt modelId="{0F8D6BD6-8547-457B-9AB2-28056CE40383}" type="pres">
      <dgm:prSet presAssocID="{AA099801-8EBE-4A5F-BBD3-51AA1C583C29}" presName="parentText" presStyleLbl="node1" presStyleIdx="11" presStyleCnt="16" custLinFactY="-64357" custLinFactNeighborY="-100000">
        <dgm:presLayoutVars>
          <dgm:chMax val="0"/>
          <dgm:bulletEnabled val="1"/>
        </dgm:presLayoutVars>
      </dgm:prSet>
      <dgm:spPr/>
      <dgm:t>
        <a:bodyPr/>
        <a:lstStyle/>
        <a:p>
          <a:endParaRPr lang="ru-RU"/>
        </a:p>
      </dgm:t>
    </dgm:pt>
    <dgm:pt modelId="{3D786DFD-51C5-4EF7-9471-FDC54AE19CC3}" type="pres">
      <dgm:prSet presAssocID="{5A4900B6-3707-4BB8-B18C-89EB7A744885}" presName="spacer" presStyleCnt="0"/>
      <dgm:spPr/>
    </dgm:pt>
    <dgm:pt modelId="{FA17AC74-3E4A-4A52-B486-176828452E3C}" type="pres">
      <dgm:prSet presAssocID="{A8B8192B-E79F-4952-8B17-48F63708C0CD}" presName="parentText" presStyleLbl="node1" presStyleIdx="12" presStyleCnt="16" custLinFactY="-69143" custLinFactNeighborY="-100000">
        <dgm:presLayoutVars>
          <dgm:chMax val="0"/>
          <dgm:bulletEnabled val="1"/>
        </dgm:presLayoutVars>
      </dgm:prSet>
      <dgm:spPr/>
      <dgm:t>
        <a:bodyPr/>
        <a:lstStyle/>
        <a:p>
          <a:endParaRPr lang="ru-RU"/>
        </a:p>
      </dgm:t>
    </dgm:pt>
    <dgm:pt modelId="{5DD822AB-004D-43C3-BCA5-D14E60F13E57}" type="pres">
      <dgm:prSet presAssocID="{6CA11049-9D5C-4C49-8388-2FCB4186C1DA}" presName="spacer" presStyleCnt="0"/>
      <dgm:spPr/>
    </dgm:pt>
    <dgm:pt modelId="{B78C746E-A6F0-48EB-9DD2-867BCB7C5977}" type="pres">
      <dgm:prSet presAssocID="{5C11E1A5-01B1-4B7E-9212-A63B7D013712}" presName="parentText" presStyleLbl="node1" presStyleIdx="13" presStyleCnt="16" custLinFactY="-73929" custLinFactNeighborY="-100000">
        <dgm:presLayoutVars>
          <dgm:chMax val="0"/>
          <dgm:bulletEnabled val="1"/>
        </dgm:presLayoutVars>
      </dgm:prSet>
      <dgm:spPr/>
      <dgm:t>
        <a:bodyPr/>
        <a:lstStyle/>
        <a:p>
          <a:endParaRPr lang="ru-RU"/>
        </a:p>
      </dgm:t>
    </dgm:pt>
    <dgm:pt modelId="{6BC81993-5E0D-4511-8872-6988444C6240}" type="pres">
      <dgm:prSet presAssocID="{DC8C6951-C7A1-408C-A5D6-BD89633C35F6}" presName="spacer" presStyleCnt="0"/>
      <dgm:spPr/>
    </dgm:pt>
    <dgm:pt modelId="{7B00659F-2BC8-48BA-8DA4-02DB0B66F50F}" type="pres">
      <dgm:prSet presAssocID="{8ABA4DA2-B020-4D0C-8AC8-09E702B9224A}" presName="parentText" presStyleLbl="node1" presStyleIdx="14" presStyleCnt="16" custLinFactY="-78714" custLinFactNeighborY="-100000">
        <dgm:presLayoutVars>
          <dgm:chMax val="0"/>
          <dgm:bulletEnabled val="1"/>
        </dgm:presLayoutVars>
      </dgm:prSet>
      <dgm:spPr/>
      <dgm:t>
        <a:bodyPr/>
        <a:lstStyle/>
        <a:p>
          <a:endParaRPr lang="ru-RU"/>
        </a:p>
      </dgm:t>
    </dgm:pt>
    <dgm:pt modelId="{D95D0C24-5407-4D77-B074-1BD9A602122D}" type="pres">
      <dgm:prSet presAssocID="{648D3FE6-0DF8-4078-937F-3518DFF77C6C}" presName="spacer" presStyleCnt="0"/>
      <dgm:spPr/>
    </dgm:pt>
    <dgm:pt modelId="{6A53EA70-A7DA-4029-9241-ACAE160ACFB9}" type="pres">
      <dgm:prSet presAssocID="{95FA6C89-6CD9-4C48-8535-EA620A8CE9BA}" presName="parentText" presStyleLbl="node1" presStyleIdx="15" presStyleCnt="16" custLinFactY="-78714" custLinFactNeighborY="-100000">
        <dgm:presLayoutVars>
          <dgm:chMax val="0"/>
          <dgm:bulletEnabled val="1"/>
        </dgm:presLayoutVars>
      </dgm:prSet>
      <dgm:spPr/>
      <dgm:t>
        <a:bodyPr/>
        <a:lstStyle/>
        <a:p>
          <a:endParaRPr lang="ru-RU"/>
        </a:p>
      </dgm:t>
    </dgm:pt>
  </dgm:ptLst>
  <dgm:cxnLst>
    <dgm:cxn modelId="{C34C4270-B2BB-4A7B-8317-5A4922985BDF}" type="presOf" srcId="{EC63B554-A0B8-4947-96D7-D7B61AF62849}" destId="{EB7893BF-2113-4953-A089-94A164FB638A}" srcOrd="0" destOrd="0" presId="urn:microsoft.com/office/officeart/2005/8/layout/vList2"/>
    <dgm:cxn modelId="{FCBB9888-BC16-403E-9888-F2242C9AC4D0}" srcId="{EC63B554-A0B8-4947-96D7-D7B61AF62849}" destId="{A3703EA8-AFF6-4E6A-8467-97C29C20488C}" srcOrd="0" destOrd="0" parTransId="{C9C6F007-AB39-4B36-9378-8A6F7E7C39AD}" sibTransId="{6AF88109-72F4-4132-964E-38BB206210B9}"/>
    <dgm:cxn modelId="{1FB17FB4-A46A-4FF1-8228-561B70D57DB0}" type="presOf" srcId="{A8B8192B-E79F-4952-8B17-48F63708C0CD}" destId="{FA17AC74-3E4A-4A52-B486-176828452E3C}" srcOrd="0" destOrd="0" presId="urn:microsoft.com/office/officeart/2005/8/layout/vList2"/>
    <dgm:cxn modelId="{75168CD4-F6B7-495E-944A-22212366C8C8}" type="presOf" srcId="{95FA6C89-6CD9-4C48-8535-EA620A8CE9BA}" destId="{6A53EA70-A7DA-4029-9241-ACAE160ACFB9}" srcOrd="0" destOrd="0" presId="urn:microsoft.com/office/officeart/2005/8/layout/vList2"/>
    <dgm:cxn modelId="{D207CCB8-CA47-4F40-876B-AD80C049818A}" srcId="{EC63B554-A0B8-4947-96D7-D7B61AF62849}" destId="{8F62A754-6649-40BC-9925-A29ACE6170C2}" srcOrd="10" destOrd="0" parTransId="{9D5139D4-414E-4960-9716-E02BCF3D32DA}" sibTransId="{F334A08D-E7F0-435E-AAE7-DCA6FBFB8FC0}"/>
    <dgm:cxn modelId="{37248262-0409-426E-8590-8DD60712AB5E}" srcId="{EC63B554-A0B8-4947-96D7-D7B61AF62849}" destId="{890EB882-EA49-47D9-96B7-E3C94BC011F6}" srcOrd="4" destOrd="0" parTransId="{EB246E36-E077-4CAF-BE0D-604404976308}" sibTransId="{32F2470A-EDB0-4566-B536-952153D9BFB8}"/>
    <dgm:cxn modelId="{93A68ACD-58C5-4088-8CE7-184A0DC9F008}" srcId="{EC63B554-A0B8-4947-96D7-D7B61AF62849}" destId="{F11C3489-A207-4849-BEEA-D7F59A18A64B}" srcOrd="8" destOrd="0" parTransId="{5F0AA4F0-1517-47A3-B6DF-8BAD47C8682B}" sibTransId="{2A9F8992-8418-456C-AED0-D5B7DC44F50C}"/>
    <dgm:cxn modelId="{94303E19-FF0E-454E-9C94-68BAFDA8144C}" type="presOf" srcId="{E08ADDC8-F8EA-49B8-BA67-CED4896262EC}" destId="{3BC4852C-AC6B-4C34-A5A8-32063EB69AE1}" srcOrd="0" destOrd="0" presId="urn:microsoft.com/office/officeart/2005/8/layout/vList2"/>
    <dgm:cxn modelId="{F89305BC-FB79-4C14-8ECF-717ED8FBD738}" type="presOf" srcId="{F11C3489-A207-4849-BEEA-D7F59A18A64B}" destId="{7F7723B1-408F-49B6-A5A0-DB2F5F6D7CA1}" srcOrd="0" destOrd="0" presId="urn:microsoft.com/office/officeart/2005/8/layout/vList2"/>
    <dgm:cxn modelId="{E1B04D2F-0D65-4C87-8C07-F89560C0BC7A}" type="presOf" srcId="{A3703EA8-AFF6-4E6A-8467-97C29C20488C}" destId="{08D38BF8-FDE4-4964-B4E7-3BA4705A81F7}" srcOrd="0" destOrd="0" presId="urn:microsoft.com/office/officeart/2005/8/layout/vList2"/>
    <dgm:cxn modelId="{161DFB2C-42B2-432B-B98C-9E2EA70BF1E0}" srcId="{EC63B554-A0B8-4947-96D7-D7B61AF62849}" destId="{E08ADDC8-F8EA-49B8-BA67-CED4896262EC}" srcOrd="3" destOrd="0" parTransId="{B18CF3AA-271B-4CC3-AB6F-C57DFA65E750}" sibTransId="{45B1A977-A561-4052-AF10-7D07BA53AEDD}"/>
    <dgm:cxn modelId="{FE94C27E-D499-4690-8957-26CBA0D8F3A9}" type="presOf" srcId="{8A3C1810-912E-4EBF-9C0D-484FEA57B9C8}" destId="{229E800A-CC4D-4284-B404-432E172BE1AB}" srcOrd="0" destOrd="0" presId="urn:microsoft.com/office/officeart/2005/8/layout/vList2"/>
    <dgm:cxn modelId="{489BC1D0-AFCD-47FE-B2DF-FF7F4CE6363F}" srcId="{EC63B554-A0B8-4947-96D7-D7B61AF62849}" destId="{95FA6C89-6CD9-4C48-8535-EA620A8CE9BA}" srcOrd="15" destOrd="0" parTransId="{2AFEE77B-42A1-4829-B43B-96608053A88B}" sibTransId="{79F0B431-F6B4-498F-AB7A-E073B0556C48}"/>
    <dgm:cxn modelId="{CC72AD0F-32F5-4B41-A46B-BC4DCCCD8C09}" type="presOf" srcId="{890EB882-EA49-47D9-96B7-E3C94BC011F6}" destId="{8BE74065-78C9-47DE-832F-B64F280A70B4}" srcOrd="0" destOrd="0" presId="urn:microsoft.com/office/officeart/2005/8/layout/vList2"/>
    <dgm:cxn modelId="{3E2BF785-2E98-432D-ACE2-88A4539C7E9A}" type="presOf" srcId="{FFEF7C62-1845-4679-84A3-41923E7977C8}" destId="{3F3B03D0-95A3-4D9F-A3C3-07B9C25286D9}" srcOrd="0" destOrd="0" presId="urn:microsoft.com/office/officeart/2005/8/layout/vList2"/>
    <dgm:cxn modelId="{75E7B964-E95C-4F2B-AF0C-17FAA4097A5F}" srcId="{EC63B554-A0B8-4947-96D7-D7B61AF62849}" destId="{8A3C1810-912E-4EBF-9C0D-484FEA57B9C8}" srcOrd="7" destOrd="0" parTransId="{25EBE923-00AF-45DD-AFA3-EFF3EEDEE226}" sibTransId="{6689DAB6-316F-4ABD-ADC7-2F414C790607}"/>
    <dgm:cxn modelId="{71E0A430-E672-43C8-B3FE-B71A7CF03CCE}" type="presOf" srcId="{AA099801-8EBE-4A5F-BBD3-51AA1C583C29}" destId="{0F8D6BD6-8547-457B-9AB2-28056CE40383}" srcOrd="0" destOrd="0" presId="urn:microsoft.com/office/officeart/2005/8/layout/vList2"/>
    <dgm:cxn modelId="{7E289D70-8206-452A-A0FF-576757F91315}" srcId="{EC63B554-A0B8-4947-96D7-D7B61AF62849}" destId="{AA099801-8EBE-4A5F-BBD3-51AA1C583C29}" srcOrd="11" destOrd="0" parTransId="{3F33C167-03C8-4BBD-A256-F279560DB03D}" sibTransId="{5A4900B6-3707-4BB8-B18C-89EB7A744885}"/>
    <dgm:cxn modelId="{8C00A362-024F-4021-AE32-BEC4964B4B20}" srcId="{EC63B554-A0B8-4947-96D7-D7B61AF62849}" destId="{5C11E1A5-01B1-4B7E-9212-A63B7D013712}" srcOrd="13" destOrd="0" parTransId="{5ACC1E73-1A09-409D-B0FD-AF8A6342B961}" sibTransId="{DC8C6951-C7A1-408C-A5D6-BD89633C35F6}"/>
    <dgm:cxn modelId="{070BDD25-36F7-4B96-9B86-CA4C8BE7AB42}" srcId="{EC63B554-A0B8-4947-96D7-D7B61AF62849}" destId="{CDE9D31D-4344-4C9D-883D-41B8226C8B14}" srcOrd="2" destOrd="0" parTransId="{7790679B-2F56-470A-B404-A05171B7A418}" sibTransId="{393C9E39-CD2A-481A-88A1-448161A129AE}"/>
    <dgm:cxn modelId="{FE899ED0-3416-48B7-80F0-4F95EA0BACDA}" type="presOf" srcId="{CDE9D31D-4344-4C9D-883D-41B8226C8B14}" destId="{975EB567-B71B-4C39-9467-DB9EC81E69F5}" srcOrd="0" destOrd="0" presId="urn:microsoft.com/office/officeart/2005/8/layout/vList2"/>
    <dgm:cxn modelId="{DD78D389-9C37-4A9A-8284-F01BC7141A71}" srcId="{EC63B554-A0B8-4947-96D7-D7B61AF62849}" destId="{E860C1AF-9D43-4218-99B9-9B2491AE293B}" srcOrd="1" destOrd="0" parTransId="{5E498ECD-F3C3-48B3-9766-B3DD003E933E}" sibTransId="{2FC20779-F09A-4DCE-A007-467178C34CB0}"/>
    <dgm:cxn modelId="{87A78212-D7BD-41B8-8610-00CB4BFE3629}" type="presOf" srcId="{5C11E1A5-01B1-4B7E-9212-A63B7D013712}" destId="{B78C746E-A6F0-48EB-9DD2-867BCB7C5977}" srcOrd="0" destOrd="0" presId="urn:microsoft.com/office/officeart/2005/8/layout/vList2"/>
    <dgm:cxn modelId="{25D0775C-BE23-4B20-BEE7-09C215680D9B}" type="presOf" srcId="{8F62A754-6649-40BC-9925-A29ACE6170C2}" destId="{1DD9C9D6-9B6B-4B44-B624-D81C08FD04AA}" srcOrd="0" destOrd="0" presId="urn:microsoft.com/office/officeart/2005/8/layout/vList2"/>
    <dgm:cxn modelId="{240A733E-7003-4F18-BA98-77A4A694DF71}" type="presOf" srcId="{E860C1AF-9D43-4218-99B9-9B2491AE293B}" destId="{208E0D5C-C4E3-4331-AF2E-296ACAF304AA}" srcOrd="0" destOrd="0" presId="urn:microsoft.com/office/officeart/2005/8/layout/vList2"/>
    <dgm:cxn modelId="{0C0424EB-6A8E-4989-AF72-AF0858EF88EB}" type="presOf" srcId="{8ABA4DA2-B020-4D0C-8AC8-09E702B9224A}" destId="{7B00659F-2BC8-48BA-8DA4-02DB0B66F50F}" srcOrd="0" destOrd="0" presId="urn:microsoft.com/office/officeart/2005/8/layout/vList2"/>
    <dgm:cxn modelId="{E93516CE-D101-4A4D-A899-7806535D62CA}" srcId="{EC63B554-A0B8-4947-96D7-D7B61AF62849}" destId="{A8B8192B-E79F-4952-8B17-48F63708C0CD}" srcOrd="12" destOrd="0" parTransId="{5BB01BCA-6469-4CE2-8196-1566B06AD8DB}" sibTransId="{6CA11049-9D5C-4C49-8388-2FCB4186C1DA}"/>
    <dgm:cxn modelId="{CF5C521D-2702-4109-B4D8-A0D87804DDFC}" type="presOf" srcId="{C93EC028-DCCD-4F3B-BCE9-6C3982B541CF}" destId="{83CF3EB9-D0E7-404C-9C98-27771E16F0C4}" srcOrd="0" destOrd="0" presId="urn:microsoft.com/office/officeart/2005/8/layout/vList2"/>
    <dgm:cxn modelId="{7287D231-99E3-4385-8C1E-9C8B15B3227F}" srcId="{EC63B554-A0B8-4947-96D7-D7B61AF62849}" destId="{903735A2-CF1B-4858-B394-1F05335AC709}" srcOrd="5" destOrd="0" parTransId="{1DE80925-E62F-4E6A-83FA-79C8C7B795E4}" sibTransId="{F52A57C2-6409-416D-AD21-ACC3D8CD8F3A}"/>
    <dgm:cxn modelId="{8CB8E806-737E-4CCB-9380-EACD285198FF}" type="presOf" srcId="{903735A2-CF1B-4858-B394-1F05335AC709}" destId="{849704CF-77BD-40CD-872C-A84CB8D37BA4}" srcOrd="0" destOrd="0" presId="urn:microsoft.com/office/officeart/2005/8/layout/vList2"/>
    <dgm:cxn modelId="{E571E0B0-04C3-4279-93C5-AA6C6CAB5FC8}" srcId="{EC63B554-A0B8-4947-96D7-D7B61AF62849}" destId="{C93EC028-DCCD-4F3B-BCE9-6C3982B541CF}" srcOrd="6" destOrd="0" parTransId="{E9E78D86-DDDA-45D5-9D4A-BC33A3510DEB}" sibTransId="{46CD0DE3-BE2B-47F1-842C-FE78BCA634A4}"/>
    <dgm:cxn modelId="{2A3E5218-2807-4BB8-B3A4-FDB786297BFB}" srcId="{EC63B554-A0B8-4947-96D7-D7B61AF62849}" destId="{FFEF7C62-1845-4679-84A3-41923E7977C8}" srcOrd="9" destOrd="0" parTransId="{9D7EC57A-1975-47A3-BFA0-5D4BE6FA6BC5}" sibTransId="{82449B5E-2C0D-427D-91C2-37BB186DF19A}"/>
    <dgm:cxn modelId="{CD732F27-A707-48D0-ADEB-639FEB1C8505}" srcId="{EC63B554-A0B8-4947-96D7-D7B61AF62849}" destId="{8ABA4DA2-B020-4D0C-8AC8-09E702B9224A}" srcOrd="14" destOrd="0" parTransId="{E6A6BEE1-958E-4C9D-AC8E-EB541735AB35}" sibTransId="{648D3FE6-0DF8-4078-937F-3518DFF77C6C}"/>
    <dgm:cxn modelId="{AB0108D4-A8EE-4771-80C4-713DA4AC857C}" type="presParOf" srcId="{EB7893BF-2113-4953-A089-94A164FB638A}" destId="{08D38BF8-FDE4-4964-B4E7-3BA4705A81F7}" srcOrd="0" destOrd="0" presId="urn:microsoft.com/office/officeart/2005/8/layout/vList2"/>
    <dgm:cxn modelId="{941517CA-CBE1-4458-AD88-99DCBABE177A}" type="presParOf" srcId="{EB7893BF-2113-4953-A089-94A164FB638A}" destId="{63158FEB-184B-4C60-BC97-048661C2AB45}" srcOrd="1" destOrd="0" presId="urn:microsoft.com/office/officeart/2005/8/layout/vList2"/>
    <dgm:cxn modelId="{DCF71279-B8E6-4236-B5B0-EE17A19F9B8D}" type="presParOf" srcId="{EB7893BF-2113-4953-A089-94A164FB638A}" destId="{208E0D5C-C4E3-4331-AF2E-296ACAF304AA}" srcOrd="2" destOrd="0" presId="urn:microsoft.com/office/officeart/2005/8/layout/vList2"/>
    <dgm:cxn modelId="{430B46EB-DB8D-4A89-8BFF-BEC0FBB68491}" type="presParOf" srcId="{EB7893BF-2113-4953-A089-94A164FB638A}" destId="{DDFD358D-3B11-4946-BCBC-5C2409E943CA}" srcOrd="3" destOrd="0" presId="urn:microsoft.com/office/officeart/2005/8/layout/vList2"/>
    <dgm:cxn modelId="{04FE6CED-61F9-4EAC-BF91-AE2C0E5BEF84}" type="presParOf" srcId="{EB7893BF-2113-4953-A089-94A164FB638A}" destId="{975EB567-B71B-4C39-9467-DB9EC81E69F5}" srcOrd="4" destOrd="0" presId="urn:microsoft.com/office/officeart/2005/8/layout/vList2"/>
    <dgm:cxn modelId="{DBB1EAB4-AB92-48A9-9B85-DC593BC842EE}" type="presParOf" srcId="{EB7893BF-2113-4953-A089-94A164FB638A}" destId="{4D860924-9FDB-4B73-9681-5101152F5816}" srcOrd="5" destOrd="0" presId="urn:microsoft.com/office/officeart/2005/8/layout/vList2"/>
    <dgm:cxn modelId="{A58C473D-194F-41DE-AEBE-0D1B90DD015A}" type="presParOf" srcId="{EB7893BF-2113-4953-A089-94A164FB638A}" destId="{3BC4852C-AC6B-4C34-A5A8-32063EB69AE1}" srcOrd="6" destOrd="0" presId="urn:microsoft.com/office/officeart/2005/8/layout/vList2"/>
    <dgm:cxn modelId="{FAC05F86-60A0-4231-8528-3D0F07F14AA8}" type="presParOf" srcId="{EB7893BF-2113-4953-A089-94A164FB638A}" destId="{4F9E9136-DC4E-4694-A514-BD45B92E9283}" srcOrd="7" destOrd="0" presId="urn:microsoft.com/office/officeart/2005/8/layout/vList2"/>
    <dgm:cxn modelId="{770A6641-65CE-454E-8822-6E31457B3006}" type="presParOf" srcId="{EB7893BF-2113-4953-A089-94A164FB638A}" destId="{8BE74065-78C9-47DE-832F-B64F280A70B4}" srcOrd="8" destOrd="0" presId="urn:microsoft.com/office/officeart/2005/8/layout/vList2"/>
    <dgm:cxn modelId="{4CF4BC10-6B3A-4BCE-A488-367BF74D7632}" type="presParOf" srcId="{EB7893BF-2113-4953-A089-94A164FB638A}" destId="{9EAE073F-DF23-4463-85C5-A40F907494E3}" srcOrd="9" destOrd="0" presId="urn:microsoft.com/office/officeart/2005/8/layout/vList2"/>
    <dgm:cxn modelId="{77E3829B-10E4-49B8-BECE-06D2DE0398F3}" type="presParOf" srcId="{EB7893BF-2113-4953-A089-94A164FB638A}" destId="{849704CF-77BD-40CD-872C-A84CB8D37BA4}" srcOrd="10" destOrd="0" presId="urn:microsoft.com/office/officeart/2005/8/layout/vList2"/>
    <dgm:cxn modelId="{33727533-1F77-4EFD-B761-BEBCCB0B2ED5}" type="presParOf" srcId="{EB7893BF-2113-4953-A089-94A164FB638A}" destId="{914BBBB8-BF45-4109-A4E1-1FD727A744AF}" srcOrd="11" destOrd="0" presId="urn:microsoft.com/office/officeart/2005/8/layout/vList2"/>
    <dgm:cxn modelId="{0D6A0E97-294F-4099-8D0A-063BD73FB27F}" type="presParOf" srcId="{EB7893BF-2113-4953-A089-94A164FB638A}" destId="{83CF3EB9-D0E7-404C-9C98-27771E16F0C4}" srcOrd="12" destOrd="0" presId="urn:microsoft.com/office/officeart/2005/8/layout/vList2"/>
    <dgm:cxn modelId="{BF82DDFD-E9BF-4479-8AA8-5A929E3F4C30}" type="presParOf" srcId="{EB7893BF-2113-4953-A089-94A164FB638A}" destId="{8A5152A1-C31A-4AB8-8DDA-ADE0F5BD03E5}" srcOrd="13" destOrd="0" presId="urn:microsoft.com/office/officeart/2005/8/layout/vList2"/>
    <dgm:cxn modelId="{B0095A9A-4380-448E-A4DC-449F4CF590FA}" type="presParOf" srcId="{EB7893BF-2113-4953-A089-94A164FB638A}" destId="{229E800A-CC4D-4284-B404-432E172BE1AB}" srcOrd="14" destOrd="0" presId="urn:microsoft.com/office/officeart/2005/8/layout/vList2"/>
    <dgm:cxn modelId="{F9F1D500-BB73-40C0-A457-3B87D99D2DF2}" type="presParOf" srcId="{EB7893BF-2113-4953-A089-94A164FB638A}" destId="{5B1A7EAE-E187-437C-BE0F-A8643AF00382}" srcOrd="15" destOrd="0" presId="urn:microsoft.com/office/officeart/2005/8/layout/vList2"/>
    <dgm:cxn modelId="{50795274-D6D1-4E3C-BEF9-9C9B3CED1A2E}" type="presParOf" srcId="{EB7893BF-2113-4953-A089-94A164FB638A}" destId="{7F7723B1-408F-49B6-A5A0-DB2F5F6D7CA1}" srcOrd="16" destOrd="0" presId="urn:microsoft.com/office/officeart/2005/8/layout/vList2"/>
    <dgm:cxn modelId="{9E8199BA-4C72-4794-942D-C5DE4637B905}" type="presParOf" srcId="{EB7893BF-2113-4953-A089-94A164FB638A}" destId="{A43B2375-0557-4194-A477-78E1A69C039B}" srcOrd="17" destOrd="0" presId="urn:microsoft.com/office/officeart/2005/8/layout/vList2"/>
    <dgm:cxn modelId="{7B1BF08F-94F4-4FE9-AE24-E44EC46187B1}" type="presParOf" srcId="{EB7893BF-2113-4953-A089-94A164FB638A}" destId="{3F3B03D0-95A3-4D9F-A3C3-07B9C25286D9}" srcOrd="18" destOrd="0" presId="urn:microsoft.com/office/officeart/2005/8/layout/vList2"/>
    <dgm:cxn modelId="{66020A0F-81D7-4D2B-835E-C9B3BCEC828C}" type="presParOf" srcId="{EB7893BF-2113-4953-A089-94A164FB638A}" destId="{F7DAABB3-C52A-474B-A9F2-A29932B1CD17}" srcOrd="19" destOrd="0" presId="urn:microsoft.com/office/officeart/2005/8/layout/vList2"/>
    <dgm:cxn modelId="{F90F6A58-EFEA-4103-BBD8-EE5DE79CD123}" type="presParOf" srcId="{EB7893BF-2113-4953-A089-94A164FB638A}" destId="{1DD9C9D6-9B6B-4B44-B624-D81C08FD04AA}" srcOrd="20" destOrd="0" presId="urn:microsoft.com/office/officeart/2005/8/layout/vList2"/>
    <dgm:cxn modelId="{E8FDFCA7-EC7E-4C94-8A57-5619989AB9F4}" type="presParOf" srcId="{EB7893BF-2113-4953-A089-94A164FB638A}" destId="{A9D06607-0DC6-446B-A3E0-AB33C5D522DB}" srcOrd="21" destOrd="0" presId="urn:microsoft.com/office/officeart/2005/8/layout/vList2"/>
    <dgm:cxn modelId="{4F1F396D-18E9-4B6D-B33C-3AA9BFFE4E70}" type="presParOf" srcId="{EB7893BF-2113-4953-A089-94A164FB638A}" destId="{0F8D6BD6-8547-457B-9AB2-28056CE40383}" srcOrd="22" destOrd="0" presId="urn:microsoft.com/office/officeart/2005/8/layout/vList2"/>
    <dgm:cxn modelId="{D159AACA-602E-4FDC-9864-7885056ABB29}" type="presParOf" srcId="{EB7893BF-2113-4953-A089-94A164FB638A}" destId="{3D786DFD-51C5-4EF7-9471-FDC54AE19CC3}" srcOrd="23" destOrd="0" presId="urn:microsoft.com/office/officeart/2005/8/layout/vList2"/>
    <dgm:cxn modelId="{C2744ED6-D2C5-44C1-B985-CB93FD4F8004}" type="presParOf" srcId="{EB7893BF-2113-4953-A089-94A164FB638A}" destId="{FA17AC74-3E4A-4A52-B486-176828452E3C}" srcOrd="24" destOrd="0" presId="urn:microsoft.com/office/officeart/2005/8/layout/vList2"/>
    <dgm:cxn modelId="{29BC5CBB-3BAC-4B10-9BB6-5BC19E9C32A1}" type="presParOf" srcId="{EB7893BF-2113-4953-A089-94A164FB638A}" destId="{5DD822AB-004D-43C3-BCA5-D14E60F13E57}" srcOrd="25" destOrd="0" presId="urn:microsoft.com/office/officeart/2005/8/layout/vList2"/>
    <dgm:cxn modelId="{5A7E0A9F-786D-49E9-A85E-686A9F9388E5}" type="presParOf" srcId="{EB7893BF-2113-4953-A089-94A164FB638A}" destId="{B78C746E-A6F0-48EB-9DD2-867BCB7C5977}" srcOrd="26" destOrd="0" presId="urn:microsoft.com/office/officeart/2005/8/layout/vList2"/>
    <dgm:cxn modelId="{DAD2055B-EDA9-47DC-8DF1-4F4B5759A17A}" type="presParOf" srcId="{EB7893BF-2113-4953-A089-94A164FB638A}" destId="{6BC81993-5E0D-4511-8872-6988444C6240}" srcOrd="27" destOrd="0" presId="urn:microsoft.com/office/officeart/2005/8/layout/vList2"/>
    <dgm:cxn modelId="{9748FE16-C034-4EDC-9565-445B381E94A2}" type="presParOf" srcId="{EB7893BF-2113-4953-A089-94A164FB638A}" destId="{7B00659F-2BC8-48BA-8DA4-02DB0B66F50F}" srcOrd="28" destOrd="0" presId="urn:microsoft.com/office/officeart/2005/8/layout/vList2"/>
    <dgm:cxn modelId="{D48B0D0B-AA30-48A9-803C-35C5F953F456}" type="presParOf" srcId="{EB7893BF-2113-4953-A089-94A164FB638A}" destId="{D95D0C24-5407-4D77-B074-1BD9A602122D}" srcOrd="29" destOrd="0" presId="urn:microsoft.com/office/officeart/2005/8/layout/vList2"/>
    <dgm:cxn modelId="{A3F04AA9-30A2-4B57-BBB2-B7A8503573E7}" type="presParOf" srcId="{EB7893BF-2113-4953-A089-94A164FB638A}" destId="{6A53EA70-A7DA-4029-9241-ACAE160ACFB9}" srcOrd="30"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C91A1D-71DD-425B-B475-494518F1F72C}" type="doc">
      <dgm:prSet loTypeId="urn:microsoft.com/office/officeart/2005/8/layout/bProcess3" loCatId="process" qsTypeId="urn:microsoft.com/office/officeart/2005/8/quickstyle/3d2" qsCatId="3D" csTypeId="urn:microsoft.com/office/officeart/2005/8/colors/accent1_2" csCatId="accent1" phldr="1"/>
      <dgm:spPr/>
      <dgm:t>
        <a:bodyPr/>
        <a:lstStyle/>
        <a:p>
          <a:endParaRPr lang="ru-RU"/>
        </a:p>
      </dgm:t>
    </dgm:pt>
    <dgm:pt modelId="{819F988E-54B6-4A20-9B1F-5F6DFA7745B1}">
      <dgm:prSet custT="1"/>
      <dgm:spPr/>
      <dgm:t>
        <a:bodyPr/>
        <a:lstStyle/>
        <a:p>
          <a:pPr rtl="0"/>
          <a:r>
            <a:rPr lang="ru-RU" sz="1100" b="1" i="0" dirty="0" smtClean="0"/>
            <a:t>Предварительный анализ информационных систем, системы внутреннего контроля , техническая готовность организации к взаимодействию с налоговым органом</a:t>
          </a:r>
          <a:endParaRPr lang="ru-RU" sz="1100" dirty="0"/>
        </a:p>
      </dgm:t>
    </dgm:pt>
    <dgm:pt modelId="{E5340436-21FE-4C50-8327-63D02C0230A9}" type="parTrans" cxnId="{A90EC674-E351-4D00-B418-ADC492436AC5}">
      <dgm:prSet/>
      <dgm:spPr/>
      <dgm:t>
        <a:bodyPr/>
        <a:lstStyle/>
        <a:p>
          <a:endParaRPr lang="ru-RU"/>
        </a:p>
      </dgm:t>
    </dgm:pt>
    <dgm:pt modelId="{8CB7C6A4-1189-419D-9060-8EAB5ECF1689}" type="sibTrans" cxnId="{A90EC674-E351-4D00-B418-ADC492436AC5}">
      <dgm:prSet/>
      <dgm:spPr/>
      <dgm:t>
        <a:bodyPr/>
        <a:lstStyle/>
        <a:p>
          <a:endParaRPr lang="ru-RU"/>
        </a:p>
      </dgm:t>
    </dgm:pt>
    <dgm:pt modelId="{B38F9DDD-C57D-4B89-8CA3-7CB0151E0847}">
      <dgm:prSet/>
      <dgm:spPr/>
      <dgm:t>
        <a:bodyPr/>
        <a:lstStyle/>
        <a:p>
          <a:pPr rtl="0"/>
          <a:r>
            <a:rPr lang="ru-RU" b="1" i="0" dirty="0" smtClean="0"/>
            <a:t>Информирование налогового органа о намерении перехода на налоговый мониторинг и выбор способа информационного взаимодействия с налоговым органом</a:t>
          </a:r>
          <a:endParaRPr lang="ru-RU" dirty="0"/>
        </a:p>
      </dgm:t>
    </dgm:pt>
    <dgm:pt modelId="{7BCD94EE-D143-47C6-BB56-8AB3C665AFDA}" type="parTrans" cxnId="{E33A6000-16E1-47F4-AF92-36E8CEC75B66}">
      <dgm:prSet/>
      <dgm:spPr/>
      <dgm:t>
        <a:bodyPr/>
        <a:lstStyle/>
        <a:p>
          <a:endParaRPr lang="ru-RU"/>
        </a:p>
      </dgm:t>
    </dgm:pt>
    <dgm:pt modelId="{05FF1B99-D165-46CC-ADF7-490928DB9E9E}" type="sibTrans" cxnId="{E33A6000-16E1-47F4-AF92-36E8CEC75B66}">
      <dgm:prSet/>
      <dgm:spPr/>
      <dgm:t>
        <a:bodyPr/>
        <a:lstStyle/>
        <a:p>
          <a:endParaRPr lang="ru-RU"/>
        </a:p>
      </dgm:t>
    </dgm:pt>
    <dgm:pt modelId="{02A9ECA0-F295-4317-A0F5-3598C133CEFB}">
      <dgm:prSet/>
      <dgm:spPr/>
      <dgm:t>
        <a:bodyPr/>
        <a:lstStyle/>
        <a:p>
          <a:pPr rtl="0"/>
          <a:r>
            <a:rPr lang="ru-RU" b="1" i="0" dirty="0" smtClean="0"/>
            <a:t>Проверка готовности организации для перехода на налоговый мониторинг  (приведение ИС, СВК в соответствие с требованиями законодательства о налогах и сборах РФ)</a:t>
          </a:r>
          <a:endParaRPr lang="ru-RU" dirty="0"/>
        </a:p>
      </dgm:t>
    </dgm:pt>
    <dgm:pt modelId="{D27BAD0E-CC0D-490F-9658-E4C5F8E80518}" type="parTrans" cxnId="{F4F0EDF9-A5F9-400F-B759-6E9BF6B0778E}">
      <dgm:prSet/>
      <dgm:spPr/>
      <dgm:t>
        <a:bodyPr/>
        <a:lstStyle/>
        <a:p>
          <a:endParaRPr lang="ru-RU"/>
        </a:p>
      </dgm:t>
    </dgm:pt>
    <dgm:pt modelId="{507A978C-1CF0-420B-B5FB-1099B9C6225C}" type="sibTrans" cxnId="{F4F0EDF9-A5F9-400F-B759-6E9BF6B0778E}">
      <dgm:prSet/>
      <dgm:spPr/>
      <dgm:t>
        <a:bodyPr/>
        <a:lstStyle/>
        <a:p>
          <a:endParaRPr lang="ru-RU"/>
        </a:p>
      </dgm:t>
    </dgm:pt>
    <dgm:pt modelId="{13A2CB8D-EF8A-4864-BDE4-C9221F1653E8}">
      <dgm:prSet/>
      <dgm:spPr/>
      <dgm:t>
        <a:bodyPr/>
        <a:lstStyle/>
        <a:p>
          <a:pPr rtl="0"/>
          <a:r>
            <a:rPr lang="ru-RU" b="1" i="0" smtClean="0"/>
            <a:t>Подготовка «Дорожной карты» по вступлению в налоговый мониторинг</a:t>
          </a:r>
          <a:endParaRPr lang="ru-RU"/>
        </a:p>
      </dgm:t>
    </dgm:pt>
    <dgm:pt modelId="{0DA84271-F675-4EC1-A439-CD30CF2C6E53}" type="parTrans" cxnId="{3858E983-5363-456E-B1CD-C6AB2BE36D1E}">
      <dgm:prSet/>
      <dgm:spPr/>
      <dgm:t>
        <a:bodyPr/>
        <a:lstStyle/>
        <a:p>
          <a:endParaRPr lang="ru-RU"/>
        </a:p>
      </dgm:t>
    </dgm:pt>
    <dgm:pt modelId="{F3AB9232-AC2A-469F-91C4-12D1C80F1826}" type="sibTrans" cxnId="{3858E983-5363-456E-B1CD-C6AB2BE36D1E}">
      <dgm:prSet/>
      <dgm:spPr/>
      <dgm:t>
        <a:bodyPr/>
        <a:lstStyle/>
        <a:p>
          <a:endParaRPr lang="ru-RU"/>
        </a:p>
      </dgm:t>
    </dgm:pt>
    <dgm:pt modelId="{2DB3547D-F8F8-4769-8816-C02BFD331F8B}">
      <dgm:prSet/>
      <dgm:spPr/>
      <dgm:t>
        <a:bodyPr/>
        <a:lstStyle/>
        <a:p>
          <a:pPr rtl="0"/>
          <a:r>
            <a:rPr lang="ru-RU" b="1" i="0" smtClean="0"/>
            <a:t>Направление «Дорожной карты» в налоговый орган</a:t>
          </a:r>
          <a:endParaRPr lang="ru-RU"/>
        </a:p>
      </dgm:t>
    </dgm:pt>
    <dgm:pt modelId="{F53FF16E-3296-4BE3-B9F8-C9D2C9AEDA84}" type="parTrans" cxnId="{3A627152-8512-43C1-B6BD-C228AC5D7D82}">
      <dgm:prSet/>
      <dgm:spPr/>
      <dgm:t>
        <a:bodyPr/>
        <a:lstStyle/>
        <a:p>
          <a:endParaRPr lang="ru-RU"/>
        </a:p>
      </dgm:t>
    </dgm:pt>
    <dgm:pt modelId="{94599964-73F7-4EFC-A9AD-640DC547DE6B}" type="sibTrans" cxnId="{3A627152-8512-43C1-B6BD-C228AC5D7D82}">
      <dgm:prSet/>
      <dgm:spPr/>
      <dgm:t>
        <a:bodyPr/>
        <a:lstStyle/>
        <a:p>
          <a:endParaRPr lang="ru-RU"/>
        </a:p>
      </dgm:t>
    </dgm:pt>
    <dgm:pt modelId="{A066802A-A540-4ED8-A6F1-0E020F6B331B}">
      <dgm:prSet/>
      <dgm:spPr/>
      <dgm:t>
        <a:bodyPr/>
        <a:lstStyle/>
        <a:p>
          <a:pPr rtl="0"/>
          <a:r>
            <a:rPr lang="ru-RU" b="1" i="0" smtClean="0"/>
            <a:t>Подготовка документов для вступления в налоговый мониторинг</a:t>
          </a:r>
          <a:endParaRPr lang="ru-RU"/>
        </a:p>
      </dgm:t>
    </dgm:pt>
    <dgm:pt modelId="{F350D5F9-CE75-4875-A640-E39B0DAB837D}" type="parTrans" cxnId="{1756DECE-C141-4BF5-A089-F6C8D1D25C99}">
      <dgm:prSet/>
      <dgm:spPr/>
      <dgm:t>
        <a:bodyPr/>
        <a:lstStyle/>
        <a:p>
          <a:endParaRPr lang="ru-RU"/>
        </a:p>
      </dgm:t>
    </dgm:pt>
    <dgm:pt modelId="{76139A2F-FA06-4EF7-A131-4C42735A65AA}" type="sibTrans" cxnId="{1756DECE-C141-4BF5-A089-F6C8D1D25C99}">
      <dgm:prSet/>
      <dgm:spPr/>
      <dgm:t>
        <a:bodyPr/>
        <a:lstStyle/>
        <a:p>
          <a:endParaRPr lang="ru-RU"/>
        </a:p>
      </dgm:t>
    </dgm:pt>
    <dgm:pt modelId="{DE3D9C76-BE37-4482-B0B3-E7A0AE42859F}">
      <dgm:prSet/>
      <dgm:spPr/>
      <dgm:t>
        <a:bodyPr/>
        <a:lstStyle/>
        <a:p>
          <a:pPr rtl="0"/>
          <a:r>
            <a:rPr lang="ru-RU" b="1" i="0" smtClean="0"/>
            <a:t>Представление заявления и документов в налоговый орган</a:t>
          </a:r>
          <a:endParaRPr lang="ru-RU"/>
        </a:p>
      </dgm:t>
    </dgm:pt>
    <dgm:pt modelId="{3AF3E234-7165-4507-AEB5-477FAB1197C1}" type="parTrans" cxnId="{07E05A22-C117-4697-BA7E-E1D539F3DCFA}">
      <dgm:prSet/>
      <dgm:spPr/>
      <dgm:t>
        <a:bodyPr/>
        <a:lstStyle/>
        <a:p>
          <a:endParaRPr lang="ru-RU"/>
        </a:p>
      </dgm:t>
    </dgm:pt>
    <dgm:pt modelId="{256D7B56-E60C-4DFC-8AE2-E967554EB3E6}" type="sibTrans" cxnId="{07E05A22-C117-4697-BA7E-E1D539F3DCFA}">
      <dgm:prSet/>
      <dgm:spPr/>
      <dgm:t>
        <a:bodyPr/>
        <a:lstStyle/>
        <a:p>
          <a:endParaRPr lang="ru-RU"/>
        </a:p>
      </dgm:t>
    </dgm:pt>
    <dgm:pt modelId="{B8662913-F441-4BB1-AA57-ACC62028A957}">
      <dgm:prSet/>
      <dgm:spPr/>
      <dgm:t>
        <a:bodyPr/>
        <a:lstStyle/>
        <a:p>
          <a:pPr rtl="0"/>
          <a:r>
            <a:rPr lang="ru-RU" b="1" i="0" smtClean="0"/>
            <a:t>Оценка налоговым органом заявления и документов организации</a:t>
          </a:r>
          <a:endParaRPr lang="ru-RU"/>
        </a:p>
      </dgm:t>
    </dgm:pt>
    <dgm:pt modelId="{3CC1C1C8-6933-4543-8639-CC520507B69D}" type="parTrans" cxnId="{A2E25BE0-7D48-4B75-BA63-82867E9B2EEC}">
      <dgm:prSet/>
      <dgm:spPr/>
      <dgm:t>
        <a:bodyPr/>
        <a:lstStyle/>
        <a:p>
          <a:endParaRPr lang="ru-RU"/>
        </a:p>
      </dgm:t>
    </dgm:pt>
    <dgm:pt modelId="{03C9C6E2-1A26-4392-AC65-ABEBFA51FCA5}" type="sibTrans" cxnId="{A2E25BE0-7D48-4B75-BA63-82867E9B2EEC}">
      <dgm:prSet/>
      <dgm:spPr/>
      <dgm:t>
        <a:bodyPr/>
        <a:lstStyle/>
        <a:p>
          <a:endParaRPr lang="ru-RU"/>
        </a:p>
      </dgm:t>
    </dgm:pt>
    <dgm:pt modelId="{506FBCEC-EC5F-4D36-8EA5-0AC6FF17C01A}">
      <dgm:prSet/>
      <dgm:spPr/>
      <dgm:t>
        <a:bodyPr/>
        <a:lstStyle/>
        <a:p>
          <a:pPr rtl="0"/>
          <a:r>
            <a:rPr lang="ru-RU" b="1" i="0" smtClean="0"/>
            <a:t>Решение о проведении налогового мониторинга</a:t>
          </a:r>
          <a:endParaRPr lang="ru-RU"/>
        </a:p>
      </dgm:t>
    </dgm:pt>
    <dgm:pt modelId="{BA377C96-27C9-4CE5-948D-F95542D07C55}" type="parTrans" cxnId="{EEB7C8C0-0CEA-4535-A6F0-E8D8628BE330}">
      <dgm:prSet/>
      <dgm:spPr/>
      <dgm:t>
        <a:bodyPr/>
        <a:lstStyle/>
        <a:p>
          <a:endParaRPr lang="ru-RU"/>
        </a:p>
      </dgm:t>
    </dgm:pt>
    <dgm:pt modelId="{2E8615DF-2F40-4565-94F7-221D3833B745}" type="sibTrans" cxnId="{EEB7C8C0-0CEA-4535-A6F0-E8D8628BE330}">
      <dgm:prSet/>
      <dgm:spPr/>
      <dgm:t>
        <a:bodyPr/>
        <a:lstStyle/>
        <a:p>
          <a:endParaRPr lang="ru-RU"/>
        </a:p>
      </dgm:t>
    </dgm:pt>
    <dgm:pt modelId="{4D34E951-C1FC-4FDE-8F46-C4F42818968A}" type="pres">
      <dgm:prSet presAssocID="{DBC91A1D-71DD-425B-B475-494518F1F72C}" presName="Name0" presStyleCnt="0">
        <dgm:presLayoutVars>
          <dgm:dir/>
          <dgm:resizeHandles val="exact"/>
        </dgm:presLayoutVars>
      </dgm:prSet>
      <dgm:spPr/>
      <dgm:t>
        <a:bodyPr/>
        <a:lstStyle/>
        <a:p>
          <a:endParaRPr lang="ru-RU"/>
        </a:p>
      </dgm:t>
    </dgm:pt>
    <dgm:pt modelId="{2E93B9C7-9943-44AB-BCEF-5265D62A2734}" type="pres">
      <dgm:prSet presAssocID="{819F988E-54B6-4A20-9B1F-5F6DFA7745B1}" presName="node" presStyleLbl="node1" presStyleIdx="0" presStyleCnt="9">
        <dgm:presLayoutVars>
          <dgm:bulletEnabled val="1"/>
        </dgm:presLayoutVars>
      </dgm:prSet>
      <dgm:spPr/>
      <dgm:t>
        <a:bodyPr/>
        <a:lstStyle/>
        <a:p>
          <a:endParaRPr lang="ru-RU"/>
        </a:p>
      </dgm:t>
    </dgm:pt>
    <dgm:pt modelId="{900EEFA6-B342-477F-AE6D-0DDDA0BFBB66}" type="pres">
      <dgm:prSet presAssocID="{8CB7C6A4-1189-419D-9060-8EAB5ECF1689}" presName="sibTrans" presStyleLbl="sibTrans1D1" presStyleIdx="0" presStyleCnt="8"/>
      <dgm:spPr/>
      <dgm:t>
        <a:bodyPr/>
        <a:lstStyle/>
        <a:p>
          <a:endParaRPr lang="ru-RU"/>
        </a:p>
      </dgm:t>
    </dgm:pt>
    <dgm:pt modelId="{D47295F1-BC30-4A23-BC2A-25C704D56F44}" type="pres">
      <dgm:prSet presAssocID="{8CB7C6A4-1189-419D-9060-8EAB5ECF1689}" presName="connectorText" presStyleLbl="sibTrans1D1" presStyleIdx="0" presStyleCnt="8"/>
      <dgm:spPr/>
      <dgm:t>
        <a:bodyPr/>
        <a:lstStyle/>
        <a:p>
          <a:endParaRPr lang="ru-RU"/>
        </a:p>
      </dgm:t>
    </dgm:pt>
    <dgm:pt modelId="{D0471122-3159-4FC6-9C0D-2C90F5B9DEBC}" type="pres">
      <dgm:prSet presAssocID="{B38F9DDD-C57D-4B89-8CA3-7CB0151E0847}" presName="node" presStyleLbl="node1" presStyleIdx="1" presStyleCnt="9">
        <dgm:presLayoutVars>
          <dgm:bulletEnabled val="1"/>
        </dgm:presLayoutVars>
      </dgm:prSet>
      <dgm:spPr/>
      <dgm:t>
        <a:bodyPr/>
        <a:lstStyle/>
        <a:p>
          <a:endParaRPr lang="ru-RU"/>
        </a:p>
      </dgm:t>
    </dgm:pt>
    <dgm:pt modelId="{7C636601-B766-4933-B0CD-BFD21831AE3E}" type="pres">
      <dgm:prSet presAssocID="{05FF1B99-D165-46CC-ADF7-490928DB9E9E}" presName="sibTrans" presStyleLbl="sibTrans1D1" presStyleIdx="1" presStyleCnt="8"/>
      <dgm:spPr/>
      <dgm:t>
        <a:bodyPr/>
        <a:lstStyle/>
        <a:p>
          <a:endParaRPr lang="ru-RU"/>
        </a:p>
      </dgm:t>
    </dgm:pt>
    <dgm:pt modelId="{F7FB17E4-AA25-4BA2-80CC-F8D305132C5B}" type="pres">
      <dgm:prSet presAssocID="{05FF1B99-D165-46CC-ADF7-490928DB9E9E}" presName="connectorText" presStyleLbl="sibTrans1D1" presStyleIdx="1" presStyleCnt="8"/>
      <dgm:spPr/>
      <dgm:t>
        <a:bodyPr/>
        <a:lstStyle/>
        <a:p>
          <a:endParaRPr lang="ru-RU"/>
        </a:p>
      </dgm:t>
    </dgm:pt>
    <dgm:pt modelId="{FDA182D0-2D99-4CF5-8BC1-667D2B01D64B}" type="pres">
      <dgm:prSet presAssocID="{02A9ECA0-F295-4317-A0F5-3598C133CEFB}" presName="node" presStyleLbl="node1" presStyleIdx="2" presStyleCnt="9">
        <dgm:presLayoutVars>
          <dgm:bulletEnabled val="1"/>
        </dgm:presLayoutVars>
      </dgm:prSet>
      <dgm:spPr/>
      <dgm:t>
        <a:bodyPr/>
        <a:lstStyle/>
        <a:p>
          <a:endParaRPr lang="ru-RU"/>
        </a:p>
      </dgm:t>
    </dgm:pt>
    <dgm:pt modelId="{80063136-9737-4477-92CA-C49648D525E5}" type="pres">
      <dgm:prSet presAssocID="{507A978C-1CF0-420B-B5FB-1099B9C6225C}" presName="sibTrans" presStyleLbl="sibTrans1D1" presStyleIdx="2" presStyleCnt="8"/>
      <dgm:spPr/>
      <dgm:t>
        <a:bodyPr/>
        <a:lstStyle/>
        <a:p>
          <a:endParaRPr lang="ru-RU"/>
        </a:p>
      </dgm:t>
    </dgm:pt>
    <dgm:pt modelId="{9F6BB6FF-26EF-42CA-87BD-364961B16B76}" type="pres">
      <dgm:prSet presAssocID="{507A978C-1CF0-420B-B5FB-1099B9C6225C}" presName="connectorText" presStyleLbl="sibTrans1D1" presStyleIdx="2" presStyleCnt="8"/>
      <dgm:spPr/>
      <dgm:t>
        <a:bodyPr/>
        <a:lstStyle/>
        <a:p>
          <a:endParaRPr lang="ru-RU"/>
        </a:p>
      </dgm:t>
    </dgm:pt>
    <dgm:pt modelId="{4A432C93-3FC7-4508-AEC4-27D9A57C9C85}" type="pres">
      <dgm:prSet presAssocID="{13A2CB8D-EF8A-4864-BDE4-C9221F1653E8}" presName="node" presStyleLbl="node1" presStyleIdx="3" presStyleCnt="9">
        <dgm:presLayoutVars>
          <dgm:bulletEnabled val="1"/>
        </dgm:presLayoutVars>
      </dgm:prSet>
      <dgm:spPr/>
      <dgm:t>
        <a:bodyPr/>
        <a:lstStyle/>
        <a:p>
          <a:endParaRPr lang="ru-RU"/>
        </a:p>
      </dgm:t>
    </dgm:pt>
    <dgm:pt modelId="{CF2963D6-EF9B-4660-A9F6-44ED5FB0FB9B}" type="pres">
      <dgm:prSet presAssocID="{F3AB9232-AC2A-469F-91C4-12D1C80F1826}" presName="sibTrans" presStyleLbl="sibTrans1D1" presStyleIdx="3" presStyleCnt="8"/>
      <dgm:spPr/>
      <dgm:t>
        <a:bodyPr/>
        <a:lstStyle/>
        <a:p>
          <a:endParaRPr lang="ru-RU"/>
        </a:p>
      </dgm:t>
    </dgm:pt>
    <dgm:pt modelId="{33EAB198-58E1-4D37-999D-F47ED1BDFF7A}" type="pres">
      <dgm:prSet presAssocID="{F3AB9232-AC2A-469F-91C4-12D1C80F1826}" presName="connectorText" presStyleLbl="sibTrans1D1" presStyleIdx="3" presStyleCnt="8"/>
      <dgm:spPr/>
      <dgm:t>
        <a:bodyPr/>
        <a:lstStyle/>
        <a:p>
          <a:endParaRPr lang="ru-RU"/>
        </a:p>
      </dgm:t>
    </dgm:pt>
    <dgm:pt modelId="{06D23DF9-21BB-441B-9B77-F9478D3CF1B3}" type="pres">
      <dgm:prSet presAssocID="{2DB3547D-F8F8-4769-8816-C02BFD331F8B}" presName="node" presStyleLbl="node1" presStyleIdx="4" presStyleCnt="9">
        <dgm:presLayoutVars>
          <dgm:bulletEnabled val="1"/>
        </dgm:presLayoutVars>
      </dgm:prSet>
      <dgm:spPr/>
      <dgm:t>
        <a:bodyPr/>
        <a:lstStyle/>
        <a:p>
          <a:endParaRPr lang="ru-RU"/>
        </a:p>
      </dgm:t>
    </dgm:pt>
    <dgm:pt modelId="{2DEEC7CD-4CBD-4A58-BEB3-4DE722FFE20E}" type="pres">
      <dgm:prSet presAssocID="{94599964-73F7-4EFC-A9AD-640DC547DE6B}" presName="sibTrans" presStyleLbl="sibTrans1D1" presStyleIdx="4" presStyleCnt="8"/>
      <dgm:spPr/>
      <dgm:t>
        <a:bodyPr/>
        <a:lstStyle/>
        <a:p>
          <a:endParaRPr lang="ru-RU"/>
        </a:p>
      </dgm:t>
    </dgm:pt>
    <dgm:pt modelId="{93D274FC-BF52-4183-9175-9D0C4CCEF123}" type="pres">
      <dgm:prSet presAssocID="{94599964-73F7-4EFC-A9AD-640DC547DE6B}" presName="connectorText" presStyleLbl="sibTrans1D1" presStyleIdx="4" presStyleCnt="8"/>
      <dgm:spPr/>
      <dgm:t>
        <a:bodyPr/>
        <a:lstStyle/>
        <a:p>
          <a:endParaRPr lang="ru-RU"/>
        </a:p>
      </dgm:t>
    </dgm:pt>
    <dgm:pt modelId="{BD6241D4-B6F5-4F21-B2BC-EDE35E40B8AE}" type="pres">
      <dgm:prSet presAssocID="{A066802A-A540-4ED8-A6F1-0E020F6B331B}" presName="node" presStyleLbl="node1" presStyleIdx="5" presStyleCnt="9">
        <dgm:presLayoutVars>
          <dgm:bulletEnabled val="1"/>
        </dgm:presLayoutVars>
      </dgm:prSet>
      <dgm:spPr/>
      <dgm:t>
        <a:bodyPr/>
        <a:lstStyle/>
        <a:p>
          <a:endParaRPr lang="ru-RU"/>
        </a:p>
      </dgm:t>
    </dgm:pt>
    <dgm:pt modelId="{58E4D35C-41FC-423A-88EF-5A0608702C65}" type="pres">
      <dgm:prSet presAssocID="{76139A2F-FA06-4EF7-A131-4C42735A65AA}" presName="sibTrans" presStyleLbl="sibTrans1D1" presStyleIdx="5" presStyleCnt="8"/>
      <dgm:spPr/>
      <dgm:t>
        <a:bodyPr/>
        <a:lstStyle/>
        <a:p>
          <a:endParaRPr lang="ru-RU"/>
        </a:p>
      </dgm:t>
    </dgm:pt>
    <dgm:pt modelId="{484A29A2-8570-456D-B9A1-A3A27ABD96D8}" type="pres">
      <dgm:prSet presAssocID="{76139A2F-FA06-4EF7-A131-4C42735A65AA}" presName="connectorText" presStyleLbl="sibTrans1D1" presStyleIdx="5" presStyleCnt="8"/>
      <dgm:spPr/>
      <dgm:t>
        <a:bodyPr/>
        <a:lstStyle/>
        <a:p>
          <a:endParaRPr lang="ru-RU"/>
        </a:p>
      </dgm:t>
    </dgm:pt>
    <dgm:pt modelId="{26AFB5AC-74AF-4AFA-AA70-B664FBFC1EB9}" type="pres">
      <dgm:prSet presAssocID="{DE3D9C76-BE37-4482-B0B3-E7A0AE42859F}" presName="node" presStyleLbl="node1" presStyleIdx="6" presStyleCnt="9">
        <dgm:presLayoutVars>
          <dgm:bulletEnabled val="1"/>
        </dgm:presLayoutVars>
      </dgm:prSet>
      <dgm:spPr/>
      <dgm:t>
        <a:bodyPr/>
        <a:lstStyle/>
        <a:p>
          <a:endParaRPr lang="ru-RU"/>
        </a:p>
      </dgm:t>
    </dgm:pt>
    <dgm:pt modelId="{D0B9DACD-DF16-4FBB-84E4-358E4A1A0CB4}" type="pres">
      <dgm:prSet presAssocID="{256D7B56-E60C-4DFC-8AE2-E967554EB3E6}" presName="sibTrans" presStyleLbl="sibTrans1D1" presStyleIdx="6" presStyleCnt="8"/>
      <dgm:spPr/>
      <dgm:t>
        <a:bodyPr/>
        <a:lstStyle/>
        <a:p>
          <a:endParaRPr lang="ru-RU"/>
        </a:p>
      </dgm:t>
    </dgm:pt>
    <dgm:pt modelId="{F2028D75-B8AF-45D6-9BE3-0B862D50E30E}" type="pres">
      <dgm:prSet presAssocID="{256D7B56-E60C-4DFC-8AE2-E967554EB3E6}" presName="connectorText" presStyleLbl="sibTrans1D1" presStyleIdx="6" presStyleCnt="8"/>
      <dgm:spPr/>
      <dgm:t>
        <a:bodyPr/>
        <a:lstStyle/>
        <a:p>
          <a:endParaRPr lang="ru-RU"/>
        </a:p>
      </dgm:t>
    </dgm:pt>
    <dgm:pt modelId="{D4FFE37D-3480-4307-ACC6-6F88CDDD3A5D}" type="pres">
      <dgm:prSet presAssocID="{B8662913-F441-4BB1-AA57-ACC62028A957}" presName="node" presStyleLbl="node1" presStyleIdx="7" presStyleCnt="9">
        <dgm:presLayoutVars>
          <dgm:bulletEnabled val="1"/>
        </dgm:presLayoutVars>
      </dgm:prSet>
      <dgm:spPr/>
      <dgm:t>
        <a:bodyPr/>
        <a:lstStyle/>
        <a:p>
          <a:endParaRPr lang="ru-RU"/>
        </a:p>
      </dgm:t>
    </dgm:pt>
    <dgm:pt modelId="{B25E2A7F-3BEF-4899-9636-7846ECED21D8}" type="pres">
      <dgm:prSet presAssocID="{03C9C6E2-1A26-4392-AC65-ABEBFA51FCA5}" presName="sibTrans" presStyleLbl="sibTrans1D1" presStyleIdx="7" presStyleCnt="8"/>
      <dgm:spPr/>
      <dgm:t>
        <a:bodyPr/>
        <a:lstStyle/>
        <a:p>
          <a:endParaRPr lang="ru-RU"/>
        </a:p>
      </dgm:t>
    </dgm:pt>
    <dgm:pt modelId="{C7103107-755B-4A23-B854-012C67F1A160}" type="pres">
      <dgm:prSet presAssocID="{03C9C6E2-1A26-4392-AC65-ABEBFA51FCA5}" presName="connectorText" presStyleLbl="sibTrans1D1" presStyleIdx="7" presStyleCnt="8"/>
      <dgm:spPr/>
      <dgm:t>
        <a:bodyPr/>
        <a:lstStyle/>
        <a:p>
          <a:endParaRPr lang="ru-RU"/>
        </a:p>
      </dgm:t>
    </dgm:pt>
    <dgm:pt modelId="{69302475-87EB-4B42-A648-587547FFBEBB}" type="pres">
      <dgm:prSet presAssocID="{506FBCEC-EC5F-4D36-8EA5-0AC6FF17C01A}" presName="node" presStyleLbl="node1" presStyleIdx="8" presStyleCnt="9">
        <dgm:presLayoutVars>
          <dgm:bulletEnabled val="1"/>
        </dgm:presLayoutVars>
      </dgm:prSet>
      <dgm:spPr/>
      <dgm:t>
        <a:bodyPr/>
        <a:lstStyle/>
        <a:p>
          <a:endParaRPr lang="ru-RU"/>
        </a:p>
      </dgm:t>
    </dgm:pt>
  </dgm:ptLst>
  <dgm:cxnLst>
    <dgm:cxn modelId="{D08978BA-F0A9-4835-9A67-C3239305FBA1}" type="presOf" srcId="{819F988E-54B6-4A20-9B1F-5F6DFA7745B1}" destId="{2E93B9C7-9943-44AB-BCEF-5265D62A2734}" srcOrd="0" destOrd="0" presId="urn:microsoft.com/office/officeart/2005/8/layout/bProcess3"/>
    <dgm:cxn modelId="{6175521C-52A5-4703-A130-EB6762B9513A}" type="presOf" srcId="{A066802A-A540-4ED8-A6F1-0E020F6B331B}" destId="{BD6241D4-B6F5-4F21-B2BC-EDE35E40B8AE}" srcOrd="0" destOrd="0" presId="urn:microsoft.com/office/officeart/2005/8/layout/bProcess3"/>
    <dgm:cxn modelId="{3858E983-5363-456E-B1CD-C6AB2BE36D1E}" srcId="{DBC91A1D-71DD-425B-B475-494518F1F72C}" destId="{13A2CB8D-EF8A-4864-BDE4-C9221F1653E8}" srcOrd="3" destOrd="0" parTransId="{0DA84271-F675-4EC1-A439-CD30CF2C6E53}" sibTransId="{F3AB9232-AC2A-469F-91C4-12D1C80F1826}"/>
    <dgm:cxn modelId="{7328F828-1DD2-4ADB-AB09-060DB31C7E7F}" type="presOf" srcId="{507A978C-1CF0-420B-B5FB-1099B9C6225C}" destId="{80063136-9737-4477-92CA-C49648D525E5}" srcOrd="0" destOrd="0" presId="urn:microsoft.com/office/officeart/2005/8/layout/bProcess3"/>
    <dgm:cxn modelId="{F668C07A-DDAA-4DB6-9C76-CCE939FE1119}" type="presOf" srcId="{05FF1B99-D165-46CC-ADF7-490928DB9E9E}" destId="{F7FB17E4-AA25-4BA2-80CC-F8D305132C5B}" srcOrd="1" destOrd="0" presId="urn:microsoft.com/office/officeart/2005/8/layout/bProcess3"/>
    <dgm:cxn modelId="{A8C78638-7C80-4D65-A782-FD6AB215D26C}" type="presOf" srcId="{B38F9DDD-C57D-4B89-8CA3-7CB0151E0847}" destId="{D0471122-3159-4FC6-9C0D-2C90F5B9DEBC}" srcOrd="0" destOrd="0" presId="urn:microsoft.com/office/officeart/2005/8/layout/bProcess3"/>
    <dgm:cxn modelId="{B1594291-8E48-407A-8C2C-7AEA5B76ECBA}" type="presOf" srcId="{03C9C6E2-1A26-4392-AC65-ABEBFA51FCA5}" destId="{C7103107-755B-4A23-B854-012C67F1A160}" srcOrd="1" destOrd="0" presId="urn:microsoft.com/office/officeart/2005/8/layout/bProcess3"/>
    <dgm:cxn modelId="{30ED79B0-50EB-44D8-B9F8-53E61C0D0897}" type="presOf" srcId="{506FBCEC-EC5F-4D36-8EA5-0AC6FF17C01A}" destId="{69302475-87EB-4B42-A648-587547FFBEBB}" srcOrd="0" destOrd="0" presId="urn:microsoft.com/office/officeart/2005/8/layout/bProcess3"/>
    <dgm:cxn modelId="{A90EC674-E351-4D00-B418-ADC492436AC5}" srcId="{DBC91A1D-71DD-425B-B475-494518F1F72C}" destId="{819F988E-54B6-4A20-9B1F-5F6DFA7745B1}" srcOrd="0" destOrd="0" parTransId="{E5340436-21FE-4C50-8327-63D02C0230A9}" sibTransId="{8CB7C6A4-1189-419D-9060-8EAB5ECF1689}"/>
    <dgm:cxn modelId="{F6D0F033-784C-44C6-8DAE-0F2343357CEE}" type="presOf" srcId="{256D7B56-E60C-4DFC-8AE2-E967554EB3E6}" destId="{F2028D75-B8AF-45D6-9BE3-0B862D50E30E}" srcOrd="1" destOrd="0" presId="urn:microsoft.com/office/officeart/2005/8/layout/bProcess3"/>
    <dgm:cxn modelId="{F270D5C2-E7F6-4635-B111-7E03A5EF6F52}" type="presOf" srcId="{F3AB9232-AC2A-469F-91C4-12D1C80F1826}" destId="{CF2963D6-EF9B-4660-A9F6-44ED5FB0FB9B}" srcOrd="0" destOrd="0" presId="urn:microsoft.com/office/officeart/2005/8/layout/bProcess3"/>
    <dgm:cxn modelId="{4DFE039E-5FA1-4D97-A969-CC0990CF776E}" type="presOf" srcId="{02A9ECA0-F295-4317-A0F5-3598C133CEFB}" destId="{FDA182D0-2D99-4CF5-8BC1-667D2B01D64B}" srcOrd="0" destOrd="0" presId="urn:microsoft.com/office/officeart/2005/8/layout/bProcess3"/>
    <dgm:cxn modelId="{F4F0EDF9-A5F9-400F-B759-6E9BF6B0778E}" srcId="{DBC91A1D-71DD-425B-B475-494518F1F72C}" destId="{02A9ECA0-F295-4317-A0F5-3598C133CEFB}" srcOrd="2" destOrd="0" parTransId="{D27BAD0E-CC0D-490F-9658-E4C5F8E80518}" sibTransId="{507A978C-1CF0-420B-B5FB-1099B9C6225C}"/>
    <dgm:cxn modelId="{E33A6000-16E1-47F4-AF92-36E8CEC75B66}" srcId="{DBC91A1D-71DD-425B-B475-494518F1F72C}" destId="{B38F9DDD-C57D-4B89-8CA3-7CB0151E0847}" srcOrd="1" destOrd="0" parTransId="{7BCD94EE-D143-47C6-BB56-8AB3C665AFDA}" sibTransId="{05FF1B99-D165-46CC-ADF7-490928DB9E9E}"/>
    <dgm:cxn modelId="{53D8BEC8-D23A-420D-B0B2-EB2B4D00A146}" type="presOf" srcId="{DE3D9C76-BE37-4482-B0B3-E7A0AE42859F}" destId="{26AFB5AC-74AF-4AFA-AA70-B664FBFC1EB9}" srcOrd="0" destOrd="0" presId="urn:microsoft.com/office/officeart/2005/8/layout/bProcess3"/>
    <dgm:cxn modelId="{1756DECE-C141-4BF5-A089-F6C8D1D25C99}" srcId="{DBC91A1D-71DD-425B-B475-494518F1F72C}" destId="{A066802A-A540-4ED8-A6F1-0E020F6B331B}" srcOrd="5" destOrd="0" parTransId="{F350D5F9-CE75-4875-A640-E39B0DAB837D}" sibTransId="{76139A2F-FA06-4EF7-A131-4C42735A65AA}"/>
    <dgm:cxn modelId="{3A627152-8512-43C1-B6BD-C228AC5D7D82}" srcId="{DBC91A1D-71DD-425B-B475-494518F1F72C}" destId="{2DB3547D-F8F8-4769-8816-C02BFD331F8B}" srcOrd="4" destOrd="0" parTransId="{F53FF16E-3296-4BE3-B9F8-C9D2C9AEDA84}" sibTransId="{94599964-73F7-4EFC-A9AD-640DC547DE6B}"/>
    <dgm:cxn modelId="{CAFA458C-9F1C-43CF-98C3-ADCB9EA7994F}" type="presOf" srcId="{DBC91A1D-71DD-425B-B475-494518F1F72C}" destId="{4D34E951-C1FC-4FDE-8F46-C4F42818968A}" srcOrd="0" destOrd="0" presId="urn:microsoft.com/office/officeart/2005/8/layout/bProcess3"/>
    <dgm:cxn modelId="{0B68F994-3EB8-4DC4-ACE0-7855364C25BE}" type="presOf" srcId="{76139A2F-FA06-4EF7-A131-4C42735A65AA}" destId="{58E4D35C-41FC-423A-88EF-5A0608702C65}" srcOrd="0" destOrd="0" presId="urn:microsoft.com/office/officeart/2005/8/layout/bProcess3"/>
    <dgm:cxn modelId="{0E5C40E3-97E6-433E-BF5D-C01894984A4B}" type="presOf" srcId="{B8662913-F441-4BB1-AA57-ACC62028A957}" destId="{D4FFE37D-3480-4307-ACC6-6F88CDDD3A5D}" srcOrd="0" destOrd="0" presId="urn:microsoft.com/office/officeart/2005/8/layout/bProcess3"/>
    <dgm:cxn modelId="{4413CB9A-BA92-4DFC-BBEA-E81EA157E76B}" type="presOf" srcId="{03C9C6E2-1A26-4392-AC65-ABEBFA51FCA5}" destId="{B25E2A7F-3BEF-4899-9636-7846ECED21D8}" srcOrd="0" destOrd="0" presId="urn:microsoft.com/office/officeart/2005/8/layout/bProcess3"/>
    <dgm:cxn modelId="{AB525B8E-20C4-48F8-838E-4175E7BA4BCB}" type="presOf" srcId="{8CB7C6A4-1189-419D-9060-8EAB5ECF1689}" destId="{D47295F1-BC30-4A23-BC2A-25C704D56F44}" srcOrd="1" destOrd="0" presId="urn:microsoft.com/office/officeart/2005/8/layout/bProcess3"/>
    <dgm:cxn modelId="{B66E0199-5B91-4E63-B004-FA320BA2A642}" type="presOf" srcId="{76139A2F-FA06-4EF7-A131-4C42735A65AA}" destId="{484A29A2-8570-456D-B9A1-A3A27ABD96D8}" srcOrd="1" destOrd="0" presId="urn:microsoft.com/office/officeart/2005/8/layout/bProcess3"/>
    <dgm:cxn modelId="{A8CE0F13-A9EA-4D5D-B8D4-ED3D827E7948}" type="presOf" srcId="{8CB7C6A4-1189-419D-9060-8EAB5ECF1689}" destId="{900EEFA6-B342-477F-AE6D-0DDDA0BFBB66}" srcOrd="0" destOrd="0" presId="urn:microsoft.com/office/officeart/2005/8/layout/bProcess3"/>
    <dgm:cxn modelId="{E6C46F6B-9E15-4B7B-8803-9F7C9C60362C}" type="presOf" srcId="{F3AB9232-AC2A-469F-91C4-12D1C80F1826}" destId="{33EAB198-58E1-4D37-999D-F47ED1BDFF7A}" srcOrd="1" destOrd="0" presId="urn:microsoft.com/office/officeart/2005/8/layout/bProcess3"/>
    <dgm:cxn modelId="{AB6B7036-3F3F-4F49-A167-5D96F7EFCE68}" type="presOf" srcId="{256D7B56-E60C-4DFC-8AE2-E967554EB3E6}" destId="{D0B9DACD-DF16-4FBB-84E4-358E4A1A0CB4}" srcOrd="0" destOrd="0" presId="urn:microsoft.com/office/officeart/2005/8/layout/bProcess3"/>
    <dgm:cxn modelId="{56B99A88-347C-4CCF-84EF-2974F72B8228}" type="presOf" srcId="{13A2CB8D-EF8A-4864-BDE4-C9221F1653E8}" destId="{4A432C93-3FC7-4508-AEC4-27D9A57C9C85}" srcOrd="0" destOrd="0" presId="urn:microsoft.com/office/officeart/2005/8/layout/bProcess3"/>
    <dgm:cxn modelId="{DF4A28FB-D7BB-4EEB-BC66-29BED96C724A}" type="presOf" srcId="{507A978C-1CF0-420B-B5FB-1099B9C6225C}" destId="{9F6BB6FF-26EF-42CA-87BD-364961B16B76}" srcOrd="1" destOrd="0" presId="urn:microsoft.com/office/officeart/2005/8/layout/bProcess3"/>
    <dgm:cxn modelId="{62C607EA-45BF-427D-A4E0-99BCEC1155B3}" type="presOf" srcId="{94599964-73F7-4EFC-A9AD-640DC547DE6B}" destId="{2DEEC7CD-4CBD-4A58-BEB3-4DE722FFE20E}" srcOrd="0" destOrd="0" presId="urn:microsoft.com/office/officeart/2005/8/layout/bProcess3"/>
    <dgm:cxn modelId="{07E05A22-C117-4697-BA7E-E1D539F3DCFA}" srcId="{DBC91A1D-71DD-425B-B475-494518F1F72C}" destId="{DE3D9C76-BE37-4482-B0B3-E7A0AE42859F}" srcOrd="6" destOrd="0" parTransId="{3AF3E234-7165-4507-AEB5-477FAB1197C1}" sibTransId="{256D7B56-E60C-4DFC-8AE2-E967554EB3E6}"/>
    <dgm:cxn modelId="{80B39023-307F-46D9-985E-5599F8EF875E}" type="presOf" srcId="{2DB3547D-F8F8-4769-8816-C02BFD331F8B}" destId="{06D23DF9-21BB-441B-9B77-F9478D3CF1B3}" srcOrd="0" destOrd="0" presId="urn:microsoft.com/office/officeart/2005/8/layout/bProcess3"/>
    <dgm:cxn modelId="{E0F3E7FC-D2E1-4553-B8B9-F907858474AD}" type="presOf" srcId="{94599964-73F7-4EFC-A9AD-640DC547DE6B}" destId="{93D274FC-BF52-4183-9175-9D0C4CCEF123}" srcOrd="1" destOrd="0" presId="urn:microsoft.com/office/officeart/2005/8/layout/bProcess3"/>
    <dgm:cxn modelId="{EEB7C8C0-0CEA-4535-A6F0-E8D8628BE330}" srcId="{DBC91A1D-71DD-425B-B475-494518F1F72C}" destId="{506FBCEC-EC5F-4D36-8EA5-0AC6FF17C01A}" srcOrd="8" destOrd="0" parTransId="{BA377C96-27C9-4CE5-948D-F95542D07C55}" sibTransId="{2E8615DF-2F40-4565-94F7-221D3833B745}"/>
    <dgm:cxn modelId="{A441460E-EC07-4EA4-AE61-F73B2EAD99B9}" type="presOf" srcId="{05FF1B99-D165-46CC-ADF7-490928DB9E9E}" destId="{7C636601-B766-4933-B0CD-BFD21831AE3E}" srcOrd="0" destOrd="0" presId="urn:microsoft.com/office/officeart/2005/8/layout/bProcess3"/>
    <dgm:cxn modelId="{A2E25BE0-7D48-4B75-BA63-82867E9B2EEC}" srcId="{DBC91A1D-71DD-425B-B475-494518F1F72C}" destId="{B8662913-F441-4BB1-AA57-ACC62028A957}" srcOrd="7" destOrd="0" parTransId="{3CC1C1C8-6933-4543-8639-CC520507B69D}" sibTransId="{03C9C6E2-1A26-4392-AC65-ABEBFA51FCA5}"/>
    <dgm:cxn modelId="{13798716-74FB-4FF3-9A42-C6CC56CDAD93}" type="presParOf" srcId="{4D34E951-C1FC-4FDE-8F46-C4F42818968A}" destId="{2E93B9C7-9943-44AB-BCEF-5265D62A2734}" srcOrd="0" destOrd="0" presId="urn:microsoft.com/office/officeart/2005/8/layout/bProcess3"/>
    <dgm:cxn modelId="{0D2933D7-6A28-4522-90DC-8D0BDABCCD39}" type="presParOf" srcId="{4D34E951-C1FC-4FDE-8F46-C4F42818968A}" destId="{900EEFA6-B342-477F-AE6D-0DDDA0BFBB66}" srcOrd="1" destOrd="0" presId="urn:microsoft.com/office/officeart/2005/8/layout/bProcess3"/>
    <dgm:cxn modelId="{14FF5DE1-678F-4760-BB64-F4CF8FC6AFD6}" type="presParOf" srcId="{900EEFA6-B342-477F-AE6D-0DDDA0BFBB66}" destId="{D47295F1-BC30-4A23-BC2A-25C704D56F44}" srcOrd="0" destOrd="0" presId="urn:microsoft.com/office/officeart/2005/8/layout/bProcess3"/>
    <dgm:cxn modelId="{82925B8B-7AAA-41A6-8638-CD674AE65568}" type="presParOf" srcId="{4D34E951-C1FC-4FDE-8F46-C4F42818968A}" destId="{D0471122-3159-4FC6-9C0D-2C90F5B9DEBC}" srcOrd="2" destOrd="0" presId="urn:microsoft.com/office/officeart/2005/8/layout/bProcess3"/>
    <dgm:cxn modelId="{80F7D170-E9A3-47CA-9D78-0BC1B2CD9C0F}" type="presParOf" srcId="{4D34E951-C1FC-4FDE-8F46-C4F42818968A}" destId="{7C636601-B766-4933-B0CD-BFD21831AE3E}" srcOrd="3" destOrd="0" presId="urn:microsoft.com/office/officeart/2005/8/layout/bProcess3"/>
    <dgm:cxn modelId="{DAFD333C-C3E7-4BA3-A0E8-F3626153D921}" type="presParOf" srcId="{7C636601-B766-4933-B0CD-BFD21831AE3E}" destId="{F7FB17E4-AA25-4BA2-80CC-F8D305132C5B}" srcOrd="0" destOrd="0" presId="urn:microsoft.com/office/officeart/2005/8/layout/bProcess3"/>
    <dgm:cxn modelId="{81F873D9-4E5C-4C6F-82F4-880D8F698B83}" type="presParOf" srcId="{4D34E951-C1FC-4FDE-8F46-C4F42818968A}" destId="{FDA182D0-2D99-4CF5-8BC1-667D2B01D64B}" srcOrd="4" destOrd="0" presId="urn:microsoft.com/office/officeart/2005/8/layout/bProcess3"/>
    <dgm:cxn modelId="{CA8510E6-B4FB-4400-9FB5-3231154DD70E}" type="presParOf" srcId="{4D34E951-C1FC-4FDE-8F46-C4F42818968A}" destId="{80063136-9737-4477-92CA-C49648D525E5}" srcOrd="5" destOrd="0" presId="urn:microsoft.com/office/officeart/2005/8/layout/bProcess3"/>
    <dgm:cxn modelId="{17ED438B-6698-4C6F-9061-885E65279DF4}" type="presParOf" srcId="{80063136-9737-4477-92CA-C49648D525E5}" destId="{9F6BB6FF-26EF-42CA-87BD-364961B16B76}" srcOrd="0" destOrd="0" presId="urn:microsoft.com/office/officeart/2005/8/layout/bProcess3"/>
    <dgm:cxn modelId="{DFF3B680-0906-4CD3-9B45-37A0253CF433}" type="presParOf" srcId="{4D34E951-C1FC-4FDE-8F46-C4F42818968A}" destId="{4A432C93-3FC7-4508-AEC4-27D9A57C9C85}" srcOrd="6" destOrd="0" presId="urn:microsoft.com/office/officeart/2005/8/layout/bProcess3"/>
    <dgm:cxn modelId="{497BAADC-CC5B-4591-AEFE-23D69512FC4C}" type="presParOf" srcId="{4D34E951-C1FC-4FDE-8F46-C4F42818968A}" destId="{CF2963D6-EF9B-4660-A9F6-44ED5FB0FB9B}" srcOrd="7" destOrd="0" presId="urn:microsoft.com/office/officeart/2005/8/layout/bProcess3"/>
    <dgm:cxn modelId="{89036AA1-480F-4593-9656-9EE937C2DCA9}" type="presParOf" srcId="{CF2963D6-EF9B-4660-A9F6-44ED5FB0FB9B}" destId="{33EAB198-58E1-4D37-999D-F47ED1BDFF7A}" srcOrd="0" destOrd="0" presId="urn:microsoft.com/office/officeart/2005/8/layout/bProcess3"/>
    <dgm:cxn modelId="{433B534C-25D7-4251-BB3A-D4CC9DAE7FD8}" type="presParOf" srcId="{4D34E951-C1FC-4FDE-8F46-C4F42818968A}" destId="{06D23DF9-21BB-441B-9B77-F9478D3CF1B3}" srcOrd="8" destOrd="0" presId="urn:microsoft.com/office/officeart/2005/8/layout/bProcess3"/>
    <dgm:cxn modelId="{701315DE-297A-4BFC-95D8-E96B9B5CC871}" type="presParOf" srcId="{4D34E951-C1FC-4FDE-8F46-C4F42818968A}" destId="{2DEEC7CD-4CBD-4A58-BEB3-4DE722FFE20E}" srcOrd="9" destOrd="0" presId="urn:microsoft.com/office/officeart/2005/8/layout/bProcess3"/>
    <dgm:cxn modelId="{5C810510-DE60-456C-A532-7E66DD7FEC21}" type="presParOf" srcId="{2DEEC7CD-4CBD-4A58-BEB3-4DE722FFE20E}" destId="{93D274FC-BF52-4183-9175-9D0C4CCEF123}" srcOrd="0" destOrd="0" presId="urn:microsoft.com/office/officeart/2005/8/layout/bProcess3"/>
    <dgm:cxn modelId="{8DBC97F9-E692-4BDA-90C1-C5B34E2A0634}" type="presParOf" srcId="{4D34E951-C1FC-4FDE-8F46-C4F42818968A}" destId="{BD6241D4-B6F5-4F21-B2BC-EDE35E40B8AE}" srcOrd="10" destOrd="0" presId="urn:microsoft.com/office/officeart/2005/8/layout/bProcess3"/>
    <dgm:cxn modelId="{0E6A4AF6-9F6C-4C46-A964-8A8D4B7F6AD9}" type="presParOf" srcId="{4D34E951-C1FC-4FDE-8F46-C4F42818968A}" destId="{58E4D35C-41FC-423A-88EF-5A0608702C65}" srcOrd="11" destOrd="0" presId="urn:microsoft.com/office/officeart/2005/8/layout/bProcess3"/>
    <dgm:cxn modelId="{9BB66288-2D2C-4D40-A212-137AA01912FB}" type="presParOf" srcId="{58E4D35C-41FC-423A-88EF-5A0608702C65}" destId="{484A29A2-8570-456D-B9A1-A3A27ABD96D8}" srcOrd="0" destOrd="0" presId="urn:microsoft.com/office/officeart/2005/8/layout/bProcess3"/>
    <dgm:cxn modelId="{D66AC0E9-E631-4061-A414-66F81EF0B38E}" type="presParOf" srcId="{4D34E951-C1FC-4FDE-8F46-C4F42818968A}" destId="{26AFB5AC-74AF-4AFA-AA70-B664FBFC1EB9}" srcOrd="12" destOrd="0" presId="urn:microsoft.com/office/officeart/2005/8/layout/bProcess3"/>
    <dgm:cxn modelId="{6646741E-9E5F-4353-8F9E-CFCA59A36437}" type="presParOf" srcId="{4D34E951-C1FC-4FDE-8F46-C4F42818968A}" destId="{D0B9DACD-DF16-4FBB-84E4-358E4A1A0CB4}" srcOrd="13" destOrd="0" presId="urn:microsoft.com/office/officeart/2005/8/layout/bProcess3"/>
    <dgm:cxn modelId="{5E75D973-4682-44F5-AB27-E13860D447E2}" type="presParOf" srcId="{D0B9DACD-DF16-4FBB-84E4-358E4A1A0CB4}" destId="{F2028D75-B8AF-45D6-9BE3-0B862D50E30E}" srcOrd="0" destOrd="0" presId="urn:microsoft.com/office/officeart/2005/8/layout/bProcess3"/>
    <dgm:cxn modelId="{0B834222-B8B2-468E-822E-AF5E7513DE1B}" type="presParOf" srcId="{4D34E951-C1FC-4FDE-8F46-C4F42818968A}" destId="{D4FFE37D-3480-4307-ACC6-6F88CDDD3A5D}" srcOrd="14" destOrd="0" presId="urn:microsoft.com/office/officeart/2005/8/layout/bProcess3"/>
    <dgm:cxn modelId="{339564A4-F070-4D16-A30C-6E28BCBC6202}" type="presParOf" srcId="{4D34E951-C1FC-4FDE-8F46-C4F42818968A}" destId="{B25E2A7F-3BEF-4899-9636-7846ECED21D8}" srcOrd="15" destOrd="0" presId="urn:microsoft.com/office/officeart/2005/8/layout/bProcess3"/>
    <dgm:cxn modelId="{15485964-0DBC-40E6-828C-B76A802A0B18}" type="presParOf" srcId="{B25E2A7F-3BEF-4899-9636-7846ECED21D8}" destId="{C7103107-755B-4A23-B854-012C67F1A160}" srcOrd="0" destOrd="0" presId="urn:microsoft.com/office/officeart/2005/8/layout/bProcess3"/>
    <dgm:cxn modelId="{0BED788D-2250-43B1-896A-8888954F5F93}" type="presParOf" srcId="{4D34E951-C1FC-4FDE-8F46-C4F42818968A}" destId="{69302475-87EB-4B42-A648-587547FFBEBB}" srcOrd="16" destOrd="0" presId="urn:microsoft.com/office/officeart/2005/8/layout/bProcess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DC327F-6A02-4469-B232-65B47141829D}"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ru-RU"/>
        </a:p>
      </dgm:t>
    </dgm:pt>
    <dgm:pt modelId="{5C2AE843-54A0-4AA3-9318-69F6D0D05B64}">
      <dgm:prSet phldrT="[Текст]" custT="1"/>
      <dgm:spPr/>
      <dgm:t>
        <a:bodyPr/>
        <a:lstStyle/>
        <a:p>
          <a:r>
            <a:rPr lang="ru-RU" sz="1500" b="1" dirty="0" smtClean="0">
              <a:solidFill>
                <a:srgbClr val="005AA9"/>
              </a:solidFill>
            </a:rPr>
            <a:t>Представление</a:t>
          </a:r>
          <a:r>
            <a:rPr lang="ru-RU" sz="1300" dirty="0" smtClean="0"/>
            <a:t> </a:t>
          </a:r>
          <a:r>
            <a:rPr lang="ru-RU" sz="1500" b="1" dirty="0" smtClean="0">
              <a:solidFill>
                <a:srgbClr val="005AA9"/>
              </a:solidFill>
            </a:rPr>
            <a:t>в налоговый орган плана- графика и дорожной карты по подготовке к переходу на налоговый мониторинг</a:t>
          </a:r>
          <a:endParaRPr lang="ru-RU" sz="1500" b="1" dirty="0">
            <a:solidFill>
              <a:srgbClr val="005AA9"/>
            </a:solidFill>
          </a:endParaRPr>
        </a:p>
      </dgm:t>
    </dgm:pt>
    <dgm:pt modelId="{5DB2B49E-4444-4DCD-B8E4-0E7F9E6B846E}" type="parTrans" cxnId="{0A8F2DBB-0849-441B-9CF6-D264EF3D3523}">
      <dgm:prSet/>
      <dgm:spPr/>
      <dgm:t>
        <a:bodyPr/>
        <a:lstStyle/>
        <a:p>
          <a:endParaRPr lang="ru-RU"/>
        </a:p>
      </dgm:t>
    </dgm:pt>
    <dgm:pt modelId="{4C5C2EE2-FA65-4913-95DA-5805ECE10141}" type="sibTrans" cxnId="{0A8F2DBB-0849-441B-9CF6-D264EF3D3523}">
      <dgm:prSet/>
      <dgm:spPr/>
      <dgm:t>
        <a:bodyPr/>
        <a:lstStyle/>
        <a:p>
          <a:endParaRPr lang="ru-RU"/>
        </a:p>
      </dgm:t>
    </dgm:pt>
    <dgm:pt modelId="{392D93FF-4B96-49E6-9D88-0790CD45D944}">
      <dgm:prSet phldrT="[Текст]" custT="1"/>
      <dgm:spPr/>
      <dgm:t>
        <a:bodyPr/>
        <a:lstStyle/>
        <a:p>
          <a:r>
            <a:rPr lang="ru-RU" sz="1500" b="1" dirty="0" smtClean="0">
              <a:solidFill>
                <a:srgbClr val="005AA9"/>
              </a:solidFill>
            </a:rPr>
            <a:t>Представление</a:t>
          </a:r>
          <a:r>
            <a:rPr lang="ru-RU" sz="1300" dirty="0" smtClean="0"/>
            <a:t> </a:t>
          </a:r>
          <a:r>
            <a:rPr lang="ru-RU" sz="1500" b="1" dirty="0" smtClean="0">
              <a:solidFill>
                <a:srgbClr val="005AA9"/>
              </a:solidFill>
            </a:rPr>
            <a:t>в налоговый орган заявления о проведении налогового мониторинга</a:t>
          </a:r>
          <a:endParaRPr lang="ru-RU" sz="1500" b="1" dirty="0">
            <a:solidFill>
              <a:srgbClr val="005AA9"/>
            </a:solidFill>
          </a:endParaRPr>
        </a:p>
      </dgm:t>
    </dgm:pt>
    <dgm:pt modelId="{1B891566-1A1D-4159-BAAB-2AFD5B3D5D78}" type="parTrans" cxnId="{0127078C-3449-4FA4-90AE-14D04C439190}">
      <dgm:prSet/>
      <dgm:spPr/>
      <dgm:t>
        <a:bodyPr/>
        <a:lstStyle/>
        <a:p>
          <a:endParaRPr lang="ru-RU"/>
        </a:p>
      </dgm:t>
    </dgm:pt>
    <dgm:pt modelId="{1C0025BD-FAEF-4A30-A053-799EA282E586}" type="sibTrans" cxnId="{0127078C-3449-4FA4-90AE-14D04C439190}">
      <dgm:prSet/>
      <dgm:spPr/>
      <dgm:t>
        <a:bodyPr/>
        <a:lstStyle/>
        <a:p>
          <a:endParaRPr lang="ru-RU"/>
        </a:p>
      </dgm:t>
    </dgm:pt>
    <dgm:pt modelId="{9C0BD46B-8E68-4E3A-9713-D5EC65904F76}">
      <dgm:prSet phldrT="[Текст]" custT="1"/>
      <dgm:spPr/>
      <dgm:t>
        <a:bodyPr/>
        <a:lstStyle/>
        <a:p>
          <a:r>
            <a:rPr lang="ru-RU" sz="1500" b="1" dirty="0" smtClean="0">
              <a:solidFill>
                <a:srgbClr val="005AA9"/>
              </a:solidFill>
            </a:rPr>
            <a:t>Принятие налоговым органом решения о проведении налогового мониторинга</a:t>
          </a:r>
          <a:endParaRPr lang="ru-RU" sz="1500" b="1" dirty="0">
            <a:solidFill>
              <a:srgbClr val="005AA9"/>
            </a:solidFill>
          </a:endParaRPr>
        </a:p>
      </dgm:t>
    </dgm:pt>
    <dgm:pt modelId="{715EB2E8-3226-482C-B32F-7BC3D4A6A6C6}" type="parTrans" cxnId="{301E1851-874D-4AED-BCD4-34B363F6EBEF}">
      <dgm:prSet/>
      <dgm:spPr/>
      <dgm:t>
        <a:bodyPr/>
        <a:lstStyle/>
        <a:p>
          <a:endParaRPr lang="ru-RU"/>
        </a:p>
      </dgm:t>
    </dgm:pt>
    <dgm:pt modelId="{F07D4589-82C8-487B-AEB6-FA0479472428}" type="sibTrans" cxnId="{301E1851-874D-4AED-BCD4-34B363F6EBEF}">
      <dgm:prSet/>
      <dgm:spPr/>
      <dgm:t>
        <a:bodyPr/>
        <a:lstStyle/>
        <a:p>
          <a:endParaRPr lang="ru-RU"/>
        </a:p>
      </dgm:t>
    </dgm:pt>
    <dgm:pt modelId="{7FE061BA-047D-4019-B9B8-24BDE15D28B3}">
      <dgm:prSet phldrT="[Текст]" custT="1"/>
      <dgm:spPr/>
      <dgm:t>
        <a:bodyPr/>
        <a:lstStyle/>
        <a:p>
          <a:r>
            <a:rPr lang="ru-RU" sz="1500" b="1" dirty="0" smtClean="0">
              <a:solidFill>
                <a:srgbClr val="005AA9"/>
              </a:solidFill>
            </a:rPr>
            <a:t>Начало</a:t>
          </a:r>
          <a:r>
            <a:rPr lang="ru-RU" sz="1300" dirty="0" smtClean="0"/>
            <a:t> </a:t>
          </a:r>
          <a:r>
            <a:rPr lang="ru-RU" sz="1500" b="1" dirty="0" smtClean="0">
              <a:solidFill>
                <a:srgbClr val="005AA9"/>
              </a:solidFill>
            </a:rPr>
            <a:t>проведения налогового мониторинга</a:t>
          </a:r>
          <a:endParaRPr lang="ru-RU" sz="1500" b="1" dirty="0">
            <a:solidFill>
              <a:srgbClr val="005AA9"/>
            </a:solidFill>
          </a:endParaRPr>
        </a:p>
      </dgm:t>
    </dgm:pt>
    <dgm:pt modelId="{001CCDE3-E8F3-4140-AF55-927E7987A088}" type="parTrans" cxnId="{56B65596-563B-469A-9ED6-0D96BABEC4D4}">
      <dgm:prSet/>
      <dgm:spPr/>
      <dgm:t>
        <a:bodyPr/>
        <a:lstStyle/>
        <a:p>
          <a:endParaRPr lang="ru-RU"/>
        </a:p>
      </dgm:t>
    </dgm:pt>
    <dgm:pt modelId="{F00AFEE2-64E4-467D-BF6B-6140A08F0FC9}" type="sibTrans" cxnId="{56B65596-563B-469A-9ED6-0D96BABEC4D4}">
      <dgm:prSet/>
      <dgm:spPr/>
      <dgm:t>
        <a:bodyPr/>
        <a:lstStyle/>
        <a:p>
          <a:endParaRPr lang="ru-RU"/>
        </a:p>
      </dgm:t>
    </dgm:pt>
    <dgm:pt modelId="{5442F2DC-A169-4507-9348-A57EC01ADC92}" type="pres">
      <dgm:prSet presAssocID="{22DC327F-6A02-4469-B232-65B47141829D}" presName="arrowDiagram" presStyleCnt="0">
        <dgm:presLayoutVars>
          <dgm:chMax val="5"/>
          <dgm:dir/>
          <dgm:resizeHandles val="exact"/>
        </dgm:presLayoutVars>
      </dgm:prSet>
      <dgm:spPr/>
      <dgm:t>
        <a:bodyPr/>
        <a:lstStyle/>
        <a:p>
          <a:endParaRPr lang="ru-RU"/>
        </a:p>
      </dgm:t>
    </dgm:pt>
    <dgm:pt modelId="{784F6AB9-98A4-4115-9A80-0A2CA4813165}" type="pres">
      <dgm:prSet presAssocID="{22DC327F-6A02-4469-B232-65B47141829D}" presName="arrow" presStyleLbl="bgShp" presStyleIdx="0" presStyleCnt="1" custLinFactNeighborX="-2543"/>
      <dgm:spPr/>
    </dgm:pt>
    <dgm:pt modelId="{81AA3A81-9FA9-4B03-92A5-410EE2011CEC}" type="pres">
      <dgm:prSet presAssocID="{22DC327F-6A02-4469-B232-65B47141829D}" presName="arrowDiagram4" presStyleCnt="0"/>
      <dgm:spPr/>
    </dgm:pt>
    <dgm:pt modelId="{5FE6FDA2-713C-49C6-9358-40898123C412}" type="pres">
      <dgm:prSet presAssocID="{5C2AE843-54A0-4AA3-9318-69F6D0D05B64}" presName="bullet4a" presStyleLbl="node1" presStyleIdx="0" presStyleCnt="4" custLinFactX="-100000" custLinFactY="51914" custLinFactNeighborX="-154908" custLinFactNeighborY="100000"/>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scene3d>
          <a:camera prst="orthographicFront"/>
          <a:lightRig rig="threePt" dir="t"/>
        </a:scene3d>
        <a:sp3d>
          <a:bevelT/>
        </a:sp3d>
      </dgm:spPr>
    </dgm:pt>
    <dgm:pt modelId="{615BED40-2281-462D-BA15-A21363331F11}" type="pres">
      <dgm:prSet presAssocID="{5C2AE843-54A0-4AA3-9318-69F6D0D05B64}" presName="textBox4a" presStyleLbl="revTx" presStyleIdx="0" presStyleCnt="4" custScaleX="356981" custScaleY="68482" custLinFactX="3144" custLinFactNeighborX="100000" custLinFactNeighborY="4183">
        <dgm:presLayoutVars>
          <dgm:bulletEnabled val="1"/>
        </dgm:presLayoutVars>
      </dgm:prSet>
      <dgm:spPr/>
      <dgm:t>
        <a:bodyPr/>
        <a:lstStyle/>
        <a:p>
          <a:endParaRPr lang="ru-RU"/>
        </a:p>
      </dgm:t>
    </dgm:pt>
    <dgm:pt modelId="{A189D299-921B-49C8-B233-798B1BF0728B}" type="pres">
      <dgm:prSet presAssocID="{392D93FF-4B96-49E6-9D88-0790CD45D944}" presName="bullet4b" presStyleLbl="node1" presStyleIdx="1" presStyleCnt="4" custLinFactX="-100000" custLinFactY="16174" custLinFactNeighborX="-113029" custLinFactNeighborY="100000"/>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scene3d>
          <a:camera prst="orthographicFront"/>
          <a:lightRig rig="threePt" dir="t"/>
        </a:scene3d>
        <a:sp3d>
          <a:bevelT/>
        </a:sp3d>
      </dgm:spPr>
    </dgm:pt>
    <dgm:pt modelId="{0B21F839-53FF-40B2-94D4-6CAA73B27529}" type="pres">
      <dgm:prSet presAssocID="{392D93FF-4B96-49E6-9D88-0790CD45D944}" presName="textBox4b" presStyleLbl="revTx" presStyleIdx="1" presStyleCnt="4" custScaleX="274263" custScaleY="24752" custLinFactNeighborX="53049" custLinFactNeighborY="-15740">
        <dgm:presLayoutVars>
          <dgm:bulletEnabled val="1"/>
        </dgm:presLayoutVars>
      </dgm:prSet>
      <dgm:spPr/>
      <dgm:t>
        <a:bodyPr/>
        <a:lstStyle/>
        <a:p>
          <a:endParaRPr lang="ru-RU"/>
        </a:p>
      </dgm:t>
    </dgm:pt>
    <dgm:pt modelId="{5D8C1265-D69D-4003-B7F2-D666248BB1E5}" type="pres">
      <dgm:prSet presAssocID="{9C0BD46B-8E68-4E3A-9713-D5EC65904F76}" presName="bullet4c" presStyleLbl="node1" presStyleIdx="2" presStyleCnt="4" custLinFactX="-94968" custLinFactNeighborX="-100000" custLinFactNeighborY="6362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scene3d>
          <a:camera prst="orthographicFront"/>
          <a:lightRig rig="threePt" dir="t"/>
        </a:scene3d>
        <a:sp3d>
          <a:bevelT/>
        </a:sp3d>
      </dgm:spPr>
    </dgm:pt>
    <dgm:pt modelId="{28BE3343-7EED-4274-B268-4EDC5F38701B}" type="pres">
      <dgm:prSet presAssocID="{9C0BD46B-8E68-4E3A-9713-D5EC65904F76}" presName="textBox4c" presStyleLbl="revTx" presStyleIdx="2" presStyleCnt="4" custAng="10800000" custFlipVert="1" custScaleX="222928" custScaleY="18482" custLinFactNeighborX="9238" custLinFactNeighborY="-26350">
        <dgm:presLayoutVars>
          <dgm:bulletEnabled val="1"/>
        </dgm:presLayoutVars>
      </dgm:prSet>
      <dgm:spPr/>
      <dgm:t>
        <a:bodyPr/>
        <a:lstStyle/>
        <a:p>
          <a:endParaRPr lang="ru-RU"/>
        </a:p>
      </dgm:t>
    </dgm:pt>
    <dgm:pt modelId="{EB96568A-95E8-484B-933D-4DE115695029}" type="pres">
      <dgm:prSet presAssocID="{7FE061BA-047D-4019-B9B8-24BDE15D28B3}" presName="bullet4d" presStyleLbl="node1" presStyleIdx="3" presStyleCnt="4" custLinFactX="-67928" custLinFactNeighborX="-100000" custLinFactNeighborY="8617"/>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scene3d>
          <a:camera prst="orthographicFront"/>
          <a:lightRig rig="threePt" dir="t"/>
        </a:scene3d>
        <a:sp3d>
          <a:bevelT/>
        </a:sp3d>
      </dgm:spPr>
    </dgm:pt>
    <dgm:pt modelId="{BAC8298C-1FEB-4E23-866D-6452DDA920BD}" type="pres">
      <dgm:prSet presAssocID="{7FE061BA-047D-4019-B9B8-24BDE15D28B3}" presName="textBox4d" presStyleLbl="revTx" presStyleIdx="3" presStyleCnt="4" custAng="10800000" custFlipVert="1" custScaleX="159487" custScaleY="16300" custLinFactNeighborX="-19076" custLinFactNeighborY="-37514">
        <dgm:presLayoutVars>
          <dgm:bulletEnabled val="1"/>
        </dgm:presLayoutVars>
      </dgm:prSet>
      <dgm:spPr/>
      <dgm:t>
        <a:bodyPr/>
        <a:lstStyle/>
        <a:p>
          <a:endParaRPr lang="ru-RU"/>
        </a:p>
      </dgm:t>
    </dgm:pt>
  </dgm:ptLst>
  <dgm:cxnLst>
    <dgm:cxn modelId="{33A4A2CB-42D7-48AC-821C-338C3C3AC1FC}" type="presOf" srcId="{7FE061BA-047D-4019-B9B8-24BDE15D28B3}" destId="{BAC8298C-1FEB-4E23-866D-6452DDA920BD}" srcOrd="0" destOrd="0" presId="urn:microsoft.com/office/officeart/2005/8/layout/arrow2"/>
    <dgm:cxn modelId="{0127078C-3449-4FA4-90AE-14D04C439190}" srcId="{22DC327F-6A02-4469-B232-65B47141829D}" destId="{392D93FF-4B96-49E6-9D88-0790CD45D944}" srcOrd="1" destOrd="0" parTransId="{1B891566-1A1D-4159-BAAB-2AFD5B3D5D78}" sibTransId="{1C0025BD-FAEF-4A30-A053-799EA282E586}"/>
    <dgm:cxn modelId="{00ACE8E6-0B26-4172-81BB-50185EDAA647}" type="presOf" srcId="{5C2AE843-54A0-4AA3-9318-69F6D0D05B64}" destId="{615BED40-2281-462D-BA15-A21363331F11}" srcOrd="0" destOrd="0" presId="urn:microsoft.com/office/officeart/2005/8/layout/arrow2"/>
    <dgm:cxn modelId="{03ED7C32-FCF9-40CF-BFB0-F890BC2AC2DB}" type="presOf" srcId="{22DC327F-6A02-4469-B232-65B47141829D}" destId="{5442F2DC-A169-4507-9348-A57EC01ADC92}" srcOrd="0" destOrd="0" presId="urn:microsoft.com/office/officeart/2005/8/layout/arrow2"/>
    <dgm:cxn modelId="{0A8F2DBB-0849-441B-9CF6-D264EF3D3523}" srcId="{22DC327F-6A02-4469-B232-65B47141829D}" destId="{5C2AE843-54A0-4AA3-9318-69F6D0D05B64}" srcOrd="0" destOrd="0" parTransId="{5DB2B49E-4444-4DCD-B8E4-0E7F9E6B846E}" sibTransId="{4C5C2EE2-FA65-4913-95DA-5805ECE10141}"/>
    <dgm:cxn modelId="{1AED2DC6-2BCA-4D2F-80B5-0EE53303AC79}" type="presOf" srcId="{9C0BD46B-8E68-4E3A-9713-D5EC65904F76}" destId="{28BE3343-7EED-4274-B268-4EDC5F38701B}" srcOrd="0" destOrd="0" presId="urn:microsoft.com/office/officeart/2005/8/layout/arrow2"/>
    <dgm:cxn modelId="{301E1851-874D-4AED-BCD4-34B363F6EBEF}" srcId="{22DC327F-6A02-4469-B232-65B47141829D}" destId="{9C0BD46B-8E68-4E3A-9713-D5EC65904F76}" srcOrd="2" destOrd="0" parTransId="{715EB2E8-3226-482C-B32F-7BC3D4A6A6C6}" sibTransId="{F07D4589-82C8-487B-AEB6-FA0479472428}"/>
    <dgm:cxn modelId="{58510125-4F97-4877-9495-A5730F767521}" type="presOf" srcId="{392D93FF-4B96-49E6-9D88-0790CD45D944}" destId="{0B21F839-53FF-40B2-94D4-6CAA73B27529}" srcOrd="0" destOrd="0" presId="urn:microsoft.com/office/officeart/2005/8/layout/arrow2"/>
    <dgm:cxn modelId="{56B65596-563B-469A-9ED6-0D96BABEC4D4}" srcId="{22DC327F-6A02-4469-B232-65B47141829D}" destId="{7FE061BA-047D-4019-B9B8-24BDE15D28B3}" srcOrd="3" destOrd="0" parTransId="{001CCDE3-E8F3-4140-AF55-927E7987A088}" sibTransId="{F00AFEE2-64E4-467D-BF6B-6140A08F0FC9}"/>
    <dgm:cxn modelId="{24DA851A-15A3-4768-BF19-C9BC707BAD28}" type="presParOf" srcId="{5442F2DC-A169-4507-9348-A57EC01ADC92}" destId="{784F6AB9-98A4-4115-9A80-0A2CA4813165}" srcOrd="0" destOrd="0" presId="urn:microsoft.com/office/officeart/2005/8/layout/arrow2"/>
    <dgm:cxn modelId="{0C83B7D7-0FF0-46BB-8FC9-D8B50CB3CEC0}" type="presParOf" srcId="{5442F2DC-A169-4507-9348-A57EC01ADC92}" destId="{81AA3A81-9FA9-4B03-92A5-410EE2011CEC}" srcOrd="1" destOrd="0" presId="urn:microsoft.com/office/officeart/2005/8/layout/arrow2"/>
    <dgm:cxn modelId="{90C51D7A-51C6-40D9-9D7D-6E19EF13BB22}" type="presParOf" srcId="{81AA3A81-9FA9-4B03-92A5-410EE2011CEC}" destId="{5FE6FDA2-713C-49C6-9358-40898123C412}" srcOrd="0" destOrd="0" presId="urn:microsoft.com/office/officeart/2005/8/layout/arrow2"/>
    <dgm:cxn modelId="{8A117CF2-E38A-4532-8DF8-9304A24DDFD4}" type="presParOf" srcId="{81AA3A81-9FA9-4B03-92A5-410EE2011CEC}" destId="{615BED40-2281-462D-BA15-A21363331F11}" srcOrd="1" destOrd="0" presId="urn:microsoft.com/office/officeart/2005/8/layout/arrow2"/>
    <dgm:cxn modelId="{D4A4F38B-BF10-4F05-84BB-61FDCBA8BBE4}" type="presParOf" srcId="{81AA3A81-9FA9-4B03-92A5-410EE2011CEC}" destId="{A189D299-921B-49C8-B233-798B1BF0728B}" srcOrd="2" destOrd="0" presId="urn:microsoft.com/office/officeart/2005/8/layout/arrow2"/>
    <dgm:cxn modelId="{311A7B8B-9B3D-4F23-9201-6D00428CE7BD}" type="presParOf" srcId="{81AA3A81-9FA9-4B03-92A5-410EE2011CEC}" destId="{0B21F839-53FF-40B2-94D4-6CAA73B27529}" srcOrd="3" destOrd="0" presId="urn:microsoft.com/office/officeart/2005/8/layout/arrow2"/>
    <dgm:cxn modelId="{81B39269-8F8A-4A65-B9AB-D89702D6B385}" type="presParOf" srcId="{81AA3A81-9FA9-4B03-92A5-410EE2011CEC}" destId="{5D8C1265-D69D-4003-B7F2-D666248BB1E5}" srcOrd="4" destOrd="0" presId="urn:microsoft.com/office/officeart/2005/8/layout/arrow2"/>
    <dgm:cxn modelId="{F8911F7D-8356-48CB-8954-F42360B73E41}" type="presParOf" srcId="{81AA3A81-9FA9-4B03-92A5-410EE2011CEC}" destId="{28BE3343-7EED-4274-B268-4EDC5F38701B}" srcOrd="5" destOrd="0" presId="urn:microsoft.com/office/officeart/2005/8/layout/arrow2"/>
    <dgm:cxn modelId="{FCD23AA4-91F8-4D73-A8CD-F2614E1F8106}" type="presParOf" srcId="{81AA3A81-9FA9-4B03-92A5-410EE2011CEC}" destId="{EB96568A-95E8-484B-933D-4DE115695029}" srcOrd="6" destOrd="0" presId="urn:microsoft.com/office/officeart/2005/8/layout/arrow2"/>
    <dgm:cxn modelId="{B395D3E7-9FB3-4C58-8B88-C55B04847EB8}" type="presParOf" srcId="{81AA3A81-9FA9-4B03-92A5-410EE2011CEC}" destId="{BAC8298C-1FEB-4E23-866D-6452DDA920BD}" srcOrd="7" destOrd="0" presId="urn:microsoft.com/office/officeart/2005/8/layout/arrow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3397F8-97CA-42DD-A585-05E760DC49AE}"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ru-RU"/>
        </a:p>
      </dgm:t>
    </dgm:pt>
    <dgm:pt modelId="{9794A7FE-608D-45FB-84DF-A74ED01A39C1}" type="pres">
      <dgm:prSet presAssocID="{D73397F8-97CA-42DD-A585-05E760DC49AE}" presName="linearFlow" presStyleCnt="0">
        <dgm:presLayoutVars>
          <dgm:dir/>
          <dgm:animLvl val="lvl"/>
          <dgm:resizeHandles val="exact"/>
        </dgm:presLayoutVars>
      </dgm:prSet>
      <dgm:spPr/>
      <dgm:t>
        <a:bodyPr/>
        <a:lstStyle/>
        <a:p>
          <a:endParaRPr lang="ru-RU"/>
        </a:p>
      </dgm:t>
    </dgm:pt>
  </dgm:ptLst>
  <dgm:cxnLst>
    <dgm:cxn modelId="{26F00D9E-D7A4-46F9-9068-CC87CCA5066F}" type="presOf" srcId="{D73397F8-97CA-42DD-A585-05E760DC49AE}" destId="{9794A7FE-608D-45FB-84DF-A74ED01A39C1}" srcOrd="0"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846361-236D-41B3-9696-64DC57CEEC58}"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ru-RU"/>
        </a:p>
      </dgm:t>
    </dgm:pt>
    <dgm:pt modelId="{72469E14-387F-4E77-B2CF-1B4DCB0531FD}">
      <dgm:prSet custT="1"/>
      <dgm:spPr/>
      <dgm:t>
        <a:bodyPr/>
        <a:lstStyle/>
        <a:p>
          <a:pPr rtl="0"/>
          <a:r>
            <a:rPr lang="ru-RU" sz="1500" b="1" i="0" dirty="0" smtClean="0"/>
            <a:t>1. Дорожная карта представляется организацией в налоговый орган по месту постановки ее на учет</a:t>
          </a:r>
          <a:endParaRPr lang="ru-RU" sz="1500" dirty="0"/>
        </a:p>
      </dgm:t>
    </dgm:pt>
    <dgm:pt modelId="{448B6C79-E6FF-4E85-AFC5-784D481C3344}" type="parTrans" cxnId="{04529B8B-0E82-474F-96C1-294D1880FCA5}">
      <dgm:prSet/>
      <dgm:spPr/>
      <dgm:t>
        <a:bodyPr/>
        <a:lstStyle/>
        <a:p>
          <a:endParaRPr lang="ru-RU"/>
        </a:p>
      </dgm:t>
    </dgm:pt>
    <dgm:pt modelId="{3BDEB731-B940-47CE-88AD-8610ADF71948}" type="sibTrans" cxnId="{04529B8B-0E82-474F-96C1-294D1880FCA5}">
      <dgm:prSet/>
      <dgm:spPr/>
      <dgm:t>
        <a:bodyPr/>
        <a:lstStyle/>
        <a:p>
          <a:endParaRPr lang="ru-RU"/>
        </a:p>
      </dgm:t>
    </dgm:pt>
    <dgm:pt modelId="{4F86EED9-1416-4A55-AC18-F976B115CFCF}">
      <dgm:prSet custT="1"/>
      <dgm:spPr/>
      <dgm:t>
        <a:bodyPr/>
        <a:lstStyle/>
        <a:p>
          <a:pPr algn="just" rtl="0"/>
          <a:r>
            <a:rPr lang="ru-RU" sz="1500" b="1" i="0" dirty="0" smtClean="0"/>
            <a:t>2. Обязательно представляется Дорожная карта организациями, на которые распространяются положения Директивы Правительства от 13.12.2019 № 11528п-П13</a:t>
          </a:r>
        </a:p>
      </dgm:t>
    </dgm:pt>
    <dgm:pt modelId="{F26FE3C5-DAB0-4956-ABFA-F067CA4CA386}" type="parTrans" cxnId="{E8A6DDAF-A684-4E32-B4F4-41468338AF81}">
      <dgm:prSet/>
      <dgm:spPr/>
      <dgm:t>
        <a:bodyPr/>
        <a:lstStyle/>
        <a:p>
          <a:endParaRPr lang="ru-RU"/>
        </a:p>
      </dgm:t>
    </dgm:pt>
    <dgm:pt modelId="{E252CFD5-7DD8-40C9-9C1B-8FBB621256A8}" type="sibTrans" cxnId="{E8A6DDAF-A684-4E32-B4F4-41468338AF81}">
      <dgm:prSet/>
      <dgm:spPr/>
      <dgm:t>
        <a:bodyPr/>
        <a:lstStyle/>
        <a:p>
          <a:endParaRPr lang="ru-RU"/>
        </a:p>
      </dgm:t>
    </dgm:pt>
    <dgm:pt modelId="{F6359B2C-8FE0-4171-A685-767C05A75598}">
      <dgm:prSet custT="1"/>
      <dgm:spPr/>
      <dgm:t>
        <a:bodyPr/>
        <a:lstStyle/>
        <a:p>
          <a:pPr algn="just" rtl="0"/>
          <a:r>
            <a:rPr lang="ru-RU" sz="1500" b="1" i="0" dirty="0" smtClean="0"/>
            <a:t>3. При внесении изменений представляется уточненная версия Дорожной карты (существуют основания для отзыва Дорожной карты (например: реорганизация (реструктуризация) организации, модернизация информационной системы Общества)</a:t>
          </a:r>
          <a:endParaRPr lang="ru-RU" sz="1500" dirty="0"/>
        </a:p>
      </dgm:t>
    </dgm:pt>
    <dgm:pt modelId="{32806AD4-F7D6-44E4-A3E4-F9E3B4EEFD40}" type="parTrans" cxnId="{12C9FE3B-50B6-4352-941C-73BADA6FCB6F}">
      <dgm:prSet/>
      <dgm:spPr/>
      <dgm:t>
        <a:bodyPr/>
        <a:lstStyle/>
        <a:p>
          <a:endParaRPr lang="ru-RU"/>
        </a:p>
      </dgm:t>
    </dgm:pt>
    <dgm:pt modelId="{E9CB8A73-3E6B-48FB-AD86-D3128AD5C7B6}" type="sibTrans" cxnId="{12C9FE3B-50B6-4352-941C-73BADA6FCB6F}">
      <dgm:prSet/>
      <dgm:spPr/>
      <dgm:t>
        <a:bodyPr/>
        <a:lstStyle/>
        <a:p>
          <a:endParaRPr lang="ru-RU"/>
        </a:p>
      </dgm:t>
    </dgm:pt>
    <dgm:pt modelId="{C14921DE-C8ED-4676-A291-82EA7124E592}">
      <dgm:prSet custT="1"/>
      <dgm:spPr/>
      <dgm:t>
        <a:bodyPr/>
        <a:lstStyle/>
        <a:p>
          <a:pPr rtl="0"/>
          <a:r>
            <a:rPr lang="ru-RU" sz="1400" b="1" i="0" dirty="0" smtClean="0">
              <a:latin typeface="+mn-lt"/>
              <a:cs typeface="Times New Roman" pitchFamily="18" charset="0"/>
            </a:rPr>
            <a:t>4. Согласование Дорожной карты с ЦА ФНС России в 2-х случаях:</a:t>
          </a:r>
        </a:p>
        <a:p>
          <a:pPr rtl="0"/>
          <a:r>
            <a:rPr lang="ru-RU" sz="1300" b="1" i="0" dirty="0" smtClean="0">
              <a:latin typeface="+mn-lt"/>
              <a:cs typeface="Times New Roman" pitchFamily="18" charset="0"/>
            </a:rPr>
            <a:t>- В рамках исполнения Директив Правительства РФ;</a:t>
          </a:r>
        </a:p>
        <a:p>
          <a:pPr rtl="0"/>
          <a:r>
            <a:rPr lang="ru-RU" sz="1300" b="1" i="0" dirty="0" smtClean="0">
              <a:latin typeface="+mn-lt"/>
              <a:cs typeface="Times New Roman" pitchFamily="18" charset="0"/>
            </a:rPr>
            <a:t>- Представление в ТНО. ФНС России определяет МИ по КН или МРИ по КН, в котором будет проводиться НМ  (Приказом ФНС России от 16.05.2007 N ММ-3-06/308@ утверждены Критерии отнесения организаций к крупнейшим налогоплательщикам, в </a:t>
          </a:r>
          <a:r>
            <a:rPr lang="ru-RU" sz="1300" b="1" i="0" dirty="0" err="1" smtClean="0">
              <a:latin typeface="+mn-lt"/>
              <a:cs typeface="Times New Roman" pitchFamily="18" charset="0"/>
            </a:rPr>
            <a:t>т.ч</a:t>
          </a:r>
          <a:r>
            <a:rPr lang="ru-RU" sz="1300" b="1" i="0" dirty="0" smtClean="0">
              <a:latin typeface="+mn-lt"/>
              <a:cs typeface="Times New Roman" pitchFamily="18" charset="0"/>
            </a:rPr>
            <a:t>. проведение налогового мониторинга)</a:t>
          </a:r>
          <a:endParaRPr lang="ru-RU" sz="1300" b="1" i="0" dirty="0">
            <a:latin typeface="+mn-lt"/>
            <a:cs typeface="Times New Roman" pitchFamily="18" charset="0"/>
          </a:endParaRPr>
        </a:p>
      </dgm:t>
    </dgm:pt>
    <dgm:pt modelId="{6EF84778-7117-4805-BF16-C20BB8DDE50C}" type="parTrans" cxnId="{36213344-F9D0-4BB4-A862-44ACDA2FC25F}">
      <dgm:prSet/>
      <dgm:spPr/>
      <dgm:t>
        <a:bodyPr/>
        <a:lstStyle/>
        <a:p>
          <a:endParaRPr lang="ru-RU"/>
        </a:p>
      </dgm:t>
    </dgm:pt>
    <dgm:pt modelId="{71EC9A18-3667-4BD1-A4FF-B7D167EC1A28}" type="sibTrans" cxnId="{36213344-F9D0-4BB4-A862-44ACDA2FC25F}">
      <dgm:prSet/>
      <dgm:spPr/>
      <dgm:t>
        <a:bodyPr/>
        <a:lstStyle/>
        <a:p>
          <a:endParaRPr lang="ru-RU"/>
        </a:p>
      </dgm:t>
    </dgm:pt>
    <dgm:pt modelId="{714F28E2-A3AE-4274-A2C7-06412741D0F5}">
      <dgm:prSet custT="1"/>
      <dgm:spPr/>
      <dgm:t>
        <a:bodyPr/>
        <a:lstStyle/>
        <a:p>
          <a:pPr rtl="0"/>
          <a:r>
            <a:rPr lang="ru-RU" sz="1500" b="1" i="0" dirty="0" smtClean="0"/>
            <a:t>5. Формирование результата приема уведомления о согласовании / об отказе в согласовании Дорожной карты (5 рабочих дней)</a:t>
          </a:r>
          <a:endParaRPr lang="ru-RU" sz="1500" dirty="0"/>
        </a:p>
      </dgm:t>
    </dgm:pt>
    <dgm:pt modelId="{F1C04BA0-0AFB-4382-A8D9-FD2EF2694F2C}" type="parTrans" cxnId="{C474EBFE-3D58-4708-B02A-F652774A5F79}">
      <dgm:prSet/>
      <dgm:spPr/>
      <dgm:t>
        <a:bodyPr/>
        <a:lstStyle/>
        <a:p>
          <a:endParaRPr lang="ru-RU"/>
        </a:p>
      </dgm:t>
    </dgm:pt>
    <dgm:pt modelId="{EAADBFE4-B1A4-4A3E-A825-35888131FD0B}" type="sibTrans" cxnId="{C474EBFE-3D58-4708-B02A-F652774A5F79}">
      <dgm:prSet/>
      <dgm:spPr/>
      <dgm:t>
        <a:bodyPr/>
        <a:lstStyle/>
        <a:p>
          <a:endParaRPr lang="ru-RU"/>
        </a:p>
      </dgm:t>
    </dgm:pt>
    <dgm:pt modelId="{F08A8B82-722D-4180-BE44-21B4CACB6767}" type="pres">
      <dgm:prSet presAssocID="{89846361-236D-41B3-9696-64DC57CEEC58}" presName="linear" presStyleCnt="0">
        <dgm:presLayoutVars>
          <dgm:dir/>
          <dgm:animLvl val="lvl"/>
          <dgm:resizeHandles val="exact"/>
        </dgm:presLayoutVars>
      </dgm:prSet>
      <dgm:spPr/>
      <dgm:t>
        <a:bodyPr/>
        <a:lstStyle/>
        <a:p>
          <a:endParaRPr lang="ru-RU"/>
        </a:p>
      </dgm:t>
    </dgm:pt>
    <dgm:pt modelId="{C710A881-D364-40EB-8CA2-F3B4780F21C4}" type="pres">
      <dgm:prSet presAssocID="{72469E14-387F-4E77-B2CF-1B4DCB0531FD}" presName="parentLin" presStyleCnt="0"/>
      <dgm:spPr/>
    </dgm:pt>
    <dgm:pt modelId="{76535EAA-0187-47DF-AB1D-1528EDB34F0F}" type="pres">
      <dgm:prSet presAssocID="{72469E14-387F-4E77-B2CF-1B4DCB0531FD}" presName="parentLeftMargin" presStyleLbl="node1" presStyleIdx="0" presStyleCnt="5"/>
      <dgm:spPr/>
      <dgm:t>
        <a:bodyPr/>
        <a:lstStyle/>
        <a:p>
          <a:endParaRPr lang="ru-RU"/>
        </a:p>
      </dgm:t>
    </dgm:pt>
    <dgm:pt modelId="{61E61A9C-8605-4A1F-9CB0-F2A4A49484DC}" type="pres">
      <dgm:prSet presAssocID="{72469E14-387F-4E77-B2CF-1B4DCB0531FD}" presName="parentText" presStyleLbl="node1" presStyleIdx="0" presStyleCnt="5" custScaleX="140853" custScaleY="84521">
        <dgm:presLayoutVars>
          <dgm:chMax val="0"/>
          <dgm:bulletEnabled val="1"/>
        </dgm:presLayoutVars>
      </dgm:prSet>
      <dgm:spPr/>
      <dgm:t>
        <a:bodyPr/>
        <a:lstStyle/>
        <a:p>
          <a:endParaRPr lang="ru-RU"/>
        </a:p>
      </dgm:t>
    </dgm:pt>
    <dgm:pt modelId="{E057A029-5F5F-40D0-975A-46D654881A9C}" type="pres">
      <dgm:prSet presAssocID="{72469E14-387F-4E77-B2CF-1B4DCB0531FD}" presName="negativeSpace" presStyleCnt="0"/>
      <dgm:spPr/>
    </dgm:pt>
    <dgm:pt modelId="{194F20A5-E312-4A65-85BF-B74527D22AE6}" type="pres">
      <dgm:prSet presAssocID="{72469E14-387F-4E77-B2CF-1B4DCB0531FD}" presName="childText" presStyleLbl="conFgAcc1" presStyleIdx="0" presStyleCnt="5">
        <dgm:presLayoutVars>
          <dgm:bulletEnabled val="1"/>
        </dgm:presLayoutVars>
      </dgm:prSet>
      <dgm:spPr/>
    </dgm:pt>
    <dgm:pt modelId="{3FCA5312-D019-4AC1-BBDE-5BE2D908FA82}" type="pres">
      <dgm:prSet presAssocID="{3BDEB731-B940-47CE-88AD-8610ADF71948}" presName="spaceBetweenRectangles" presStyleCnt="0"/>
      <dgm:spPr/>
    </dgm:pt>
    <dgm:pt modelId="{10DA8A50-1DAE-442C-A4A3-230C930A03DC}" type="pres">
      <dgm:prSet presAssocID="{4F86EED9-1416-4A55-AC18-F976B115CFCF}" presName="parentLin" presStyleCnt="0"/>
      <dgm:spPr/>
    </dgm:pt>
    <dgm:pt modelId="{4BD8BFDA-2259-4FC6-B6C2-F4870198E119}" type="pres">
      <dgm:prSet presAssocID="{4F86EED9-1416-4A55-AC18-F976B115CFCF}" presName="parentLeftMargin" presStyleLbl="node1" presStyleIdx="0" presStyleCnt="5"/>
      <dgm:spPr/>
      <dgm:t>
        <a:bodyPr/>
        <a:lstStyle/>
        <a:p>
          <a:endParaRPr lang="ru-RU"/>
        </a:p>
      </dgm:t>
    </dgm:pt>
    <dgm:pt modelId="{00AAADB3-881E-44FC-9F73-57D290F1D51C}" type="pres">
      <dgm:prSet presAssocID="{4F86EED9-1416-4A55-AC18-F976B115CFCF}" presName="parentText" presStyleLbl="node1" presStyleIdx="1" presStyleCnt="5" custScaleX="136419" custScaleY="77990">
        <dgm:presLayoutVars>
          <dgm:chMax val="0"/>
          <dgm:bulletEnabled val="1"/>
        </dgm:presLayoutVars>
      </dgm:prSet>
      <dgm:spPr/>
      <dgm:t>
        <a:bodyPr/>
        <a:lstStyle/>
        <a:p>
          <a:endParaRPr lang="ru-RU"/>
        </a:p>
      </dgm:t>
    </dgm:pt>
    <dgm:pt modelId="{A96CCE31-66A3-45C6-8C48-4C363E059AAF}" type="pres">
      <dgm:prSet presAssocID="{4F86EED9-1416-4A55-AC18-F976B115CFCF}" presName="negativeSpace" presStyleCnt="0"/>
      <dgm:spPr/>
    </dgm:pt>
    <dgm:pt modelId="{E2CEDB16-0B95-48F8-BE1A-14AD6DB6E3FA}" type="pres">
      <dgm:prSet presAssocID="{4F86EED9-1416-4A55-AC18-F976B115CFCF}" presName="childText" presStyleLbl="conFgAcc1" presStyleIdx="1" presStyleCnt="5">
        <dgm:presLayoutVars>
          <dgm:bulletEnabled val="1"/>
        </dgm:presLayoutVars>
      </dgm:prSet>
      <dgm:spPr/>
    </dgm:pt>
    <dgm:pt modelId="{3738FFEB-3032-422A-8D5F-02C84A965EA1}" type="pres">
      <dgm:prSet presAssocID="{E252CFD5-7DD8-40C9-9C1B-8FBB621256A8}" presName="spaceBetweenRectangles" presStyleCnt="0"/>
      <dgm:spPr/>
    </dgm:pt>
    <dgm:pt modelId="{8F9EA1EB-5668-4718-AD59-501DD1CA3A3C}" type="pres">
      <dgm:prSet presAssocID="{F6359B2C-8FE0-4171-A685-767C05A75598}" presName="parentLin" presStyleCnt="0"/>
      <dgm:spPr/>
    </dgm:pt>
    <dgm:pt modelId="{01A52FF1-0C9C-4807-968E-1C4EC0E658E5}" type="pres">
      <dgm:prSet presAssocID="{F6359B2C-8FE0-4171-A685-767C05A75598}" presName="parentLeftMargin" presStyleLbl="node1" presStyleIdx="1" presStyleCnt="5"/>
      <dgm:spPr/>
      <dgm:t>
        <a:bodyPr/>
        <a:lstStyle/>
        <a:p>
          <a:endParaRPr lang="ru-RU"/>
        </a:p>
      </dgm:t>
    </dgm:pt>
    <dgm:pt modelId="{46E480B5-547F-4E29-A49A-F67B476D4A63}" type="pres">
      <dgm:prSet presAssocID="{F6359B2C-8FE0-4171-A685-767C05A75598}" presName="parentText" presStyleLbl="node1" presStyleIdx="2" presStyleCnt="5" custScaleX="140854" custScaleY="111754">
        <dgm:presLayoutVars>
          <dgm:chMax val="0"/>
          <dgm:bulletEnabled val="1"/>
        </dgm:presLayoutVars>
      </dgm:prSet>
      <dgm:spPr/>
      <dgm:t>
        <a:bodyPr/>
        <a:lstStyle/>
        <a:p>
          <a:endParaRPr lang="ru-RU"/>
        </a:p>
      </dgm:t>
    </dgm:pt>
    <dgm:pt modelId="{ED12A6C9-A3ED-4595-8AA1-D53F9AED0ECF}" type="pres">
      <dgm:prSet presAssocID="{F6359B2C-8FE0-4171-A685-767C05A75598}" presName="negativeSpace" presStyleCnt="0"/>
      <dgm:spPr/>
    </dgm:pt>
    <dgm:pt modelId="{AC022A8A-8FA7-4B77-8BCC-042154DE8155}" type="pres">
      <dgm:prSet presAssocID="{F6359B2C-8FE0-4171-A685-767C05A75598}" presName="childText" presStyleLbl="conFgAcc1" presStyleIdx="2" presStyleCnt="5">
        <dgm:presLayoutVars>
          <dgm:bulletEnabled val="1"/>
        </dgm:presLayoutVars>
      </dgm:prSet>
      <dgm:spPr/>
    </dgm:pt>
    <dgm:pt modelId="{460D2ECB-23C8-4C38-B119-9F1C917C0BFC}" type="pres">
      <dgm:prSet presAssocID="{E9CB8A73-3E6B-48FB-AD86-D3128AD5C7B6}" presName="spaceBetweenRectangles" presStyleCnt="0"/>
      <dgm:spPr/>
    </dgm:pt>
    <dgm:pt modelId="{4BD62046-54C7-490E-8944-3EE7F8779BA3}" type="pres">
      <dgm:prSet presAssocID="{C14921DE-C8ED-4676-A291-82EA7124E592}" presName="parentLin" presStyleCnt="0"/>
      <dgm:spPr/>
    </dgm:pt>
    <dgm:pt modelId="{23B5D22C-01BA-40DB-9054-17AE4FD94266}" type="pres">
      <dgm:prSet presAssocID="{C14921DE-C8ED-4676-A291-82EA7124E592}" presName="parentLeftMargin" presStyleLbl="node1" presStyleIdx="2" presStyleCnt="5"/>
      <dgm:spPr/>
      <dgm:t>
        <a:bodyPr/>
        <a:lstStyle/>
        <a:p>
          <a:endParaRPr lang="ru-RU"/>
        </a:p>
      </dgm:t>
    </dgm:pt>
    <dgm:pt modelId="{5D5CCE1C-3D35-4AFE-82E0-74E32B494149}" type="pres">
      <dgm:prSet presAssocID="{C14921DE-C8ED-4676-A291-82EA7124E592}" presName="parentText" presStyleLbl="node1" presStyleIdx="3" presStyleCnt="5" custScaleX="135633" custScaleY="188137">
        <dgm:presLayoutVars>
          <dgm:chMax val="0"/>
          <dgm:bulletEnabled val="1"/>
        </dgm:presLayoutVars>
      </dgm:prSet>
      <dgm:spPr/>
      <dgm:t>
        <a:bodyPr/>
        <a:lstStyle/>
        <a:p>
          <a:endParaRPr lang="ru-RU"/>
        </a:p>
      </dgm:t>
    </dgm:pt>
    <dgm:pt modelId="{F5F6D608-EBFB-44BA-901B-7704F14535C6}" type="pres">
      <dgm:prSet presAssocID="{C14921DE-C8ED-4676-A291-82EA7124E592}" presName="negativeSpace" presStyleCnt="0"/>
      <dgm:spPr/>
    </dgm:pt>
    <dgm:pt modelId="{1C7F423E-42A0-4CF5-981C-CC61DD9A83F1}" type="pres">
      <dgm:prSet presAssocID="{C14921DE-C8ED-4676-A291-82EA7124E592}" presName="childText" presStyleLbl="conFgAcc1" presStyleIdx="3" presStyleCnt="5">
        <dgm:presLayoutVars>
          <dgm:bulletEnabled val="1"/>
        </dgm:presLayoutVars>
      </dgm:prSet>
      <dgm:spPr/>
    </dgm:pt>
    <dgm:pt modelId="{BCB35D56-DBAC-4CF0-A26E-2A1225E8EEB7}" type="pres">
      <dgm:prSet presAssocID="{71EC9A18-3667-4BD1-A4FF-B7D167EC1A28}" presName="spaceBetweenRectangles" presStyleCnt="0"/>
      <dgm:spPr/>
    </dgm:pt>
    <dgm:pt modelId="{413710ED-1042-4209-9453-3D15A75F0415}" type="pres">
      <dgm:prSet presAssocID="{714F28E2-A3AE-4274-A2C7-06412741D0F5}" presName="parentLin" presStyleCnt="0"/>
      <dgm:spPr/>
    </dgm:pt>
    <dgm:pt modelId="{AB0D8A63-B7E5-458F-AAB0-15B7C91D15ED}" type="pres">
      <dgm:prSet presAssocID="{714F28E2-A3AE-4274-A2C7-06412741D0F5}" presName="parentLeftMargin" presStyleLbl="node1" presStyleIdx="3" presStyleCnt="5"/>
      <dgm:spPr/>
      <dgm:t>
        <a:bodyPr/>
        <a:lstStyle/>
        <a:p>
          <a:endParaRPr lang="ru-RU"/>
        </a:p>
      </dgm:t>
    </dgm:pt>
    <dgm:pt modelId="{E27BEE82-ADBB-456F-B211-B1D9C76B68E3}" type="pres">
      <dgm:prSet presAssocID="{714F28E2-A3AE-4274-A2C7-06412741D0F5}" presName="parentText" presStyleLbl="node1" presStyleIdx="4" presStyleCnt="5" custScaleX="142857">
        <dgm:presLayoutVars>
          <dgm:chMax val="0"/>
          <dgm:bulletEnabled val="1"/>
        </dgm:presLayoutVars>
      </dgm:prSet>
      <dgm:spPr/>
      <dgm:t>
        <a:bodyPr/>
        <a:lstStyle/>
        <a:p>
          <a:endParaRPr lang="ru-RU"/>
        </a:p>
      </dgm:t>
    </dgm:pt>
    <dgm:pt modelId="{1957CE9D-7179-4694-B9A4-8B254F2FA35A}" type="pres">
      <dgm:prSet presAssocID="{714F28E2-A3AE-4274-A2C7-06412741D0F5}" presName="negativeSpace" presStyleCnt="0"/>
      <dgm:spPr/>
    </dgm:pt>
    <dgm:pt modelId="{3AC87245-1832-46DC-B7F5-0D3F849876D5}" type="pres">
      <dgm:prSet presAssocID="{714F28E2-A3AE-4274-A2C7-06412741D0F5}" presName="childText" presStyleLbl="conFgAcc1" presStyleIdx="4" presStyleCnt="5">
        <dgm:presLayoutVars>
          <dgm:bulletEnabled val="1"/>
        </dgm:presLayoutVars>
      </dgm:prSet>
      <dgm:spPr/>
    </dgm:pt>
  </dgm:ptLst>
  <dgm:cxnLst>
    <dgm:cxn modelId="{940A2BDE-46E6-4E5E-A6B1-06FAD7988AB0}" type="presOf" srcId="{89846361-236D-41B3-9696-64DC57CEEC58}" destId="{F08A8B82-722D-4180-BE44-21B4CACB6767}" srcOrd="0" destOrd="0" presId="urn:microsoft.com/office/officeart/2005/8/layout/list1"/>
    <dgm:cxn modelId="{CB378A2A-D704-4125-B754-259D2897A9DD}" type="presOf" srcId="{72469E14-387F-4E77-B2CF-1B4DCB0531FD}" destId="{61E61A9C-8605-4A1F-9CB0-F2A4A49484DC}" srcOrd="1" destOrd="0" presId="urn:microsoft.com/office/officeart/2005/8/layout/list1"/>
    <dgm:cxn modelId="{8E30C634-3E52-4E7C-824D-AE40DAFC6A59}" type="presOf" srcId="{C14921DE-C8ED-4676-A291-82EA7124E592}" destId="{5D5CCE1C-3D35-4AFE-82E0-74E32B494149}" srcOrd="1" destOrd="0" presId="urn:microsoft.com/office/officeart/2005/8/layout/list1"/>
    <dgm:cxn modelId="{2C0C4523-3322-481B-92CB-11F9B3FD6CFC}" type="presOf" srcId="{72469E14-387F-4E77-B2CF-1B4DCB0531FD}" destId="{76535EAA-0187-47DF-AB1D-1528EDB34F0F}" srcOrd="0" destOrd="0" presId="urn:microsoft.com/office/officeart/2005/8/layout/list1"/>
    <dgm:cxn modelId="{E3DB2B26-64C6-4F03-854D-48E76A6EECDB}" type="presOf" srcId="{4F86EED9-1416-4A55-AC18-F976B115CFCF}" destId="{00AAADB3-881E-44FC-9F73-57D290F1D51C}" srcOrd="1" destOrd="0" presId="urn:microsoft.com/office/officeart/2005/8/layout/list1"/>
    <dgm:cxn modelId="{5C4CE24E-7678-4A48-8268-18A48AEC97FB}" type="presOf" srcId="{F6359B2C-8FE0-4171-A685-767C05A75598}" destId="{46E480B5-547F-4E29-A49A-F67B476D4A63}" srcOrd="1" destOrd="0" presId="urn:microsoft.com/office/officeart/2005/8/layout/list1"/>
    <dgm:cxn modelId="{B2E478E5-E99C-41CB-920D-130E197838F7}" type="presOf" srcId="{4F86EED9-1416-4A55-AC18-F976B115CFCF}" destId="{4BD8BFDA-2259-4FC6-B6C2-F4870198E119}" srcOrd="0" destOrd="0" presId="urn:microsoft.com/office/officeart/2005/8/layout/list1"/>
    <dgm:cxn modelId="{564228AA-8A9A-4D0B-977C-1020415657D1}" type="presOf" srcId="{714F28E2-A3AE-4274-A2C7-06412741D0F5}" destId="{AB0D8A63-B7E5-458F-AAB0-15B7C91D15ED}" srcOrd="0" destOrd="0" presId="urn:microsoft.com/office/officeart/2005/8/layout/list1"/>
    <dgm:cxn modelId="{E3FDCC06-96E0-43E8-B5B4-78025F9FB12E}" type="presOf" srcId="{714F28E2-A3AE-4274-A2C7-06412741D0F5}" destId="{E27BEE82-ADBB-456F-B211-B1D9C76B68E3}" srcOrd="1" destOrd="0" presId="urn:microsoft.com/office/officeart/2005/8/layout/list1"/>
    <dgm:cxn modelId="{E8A6DDAF-A684-4E32-B4F4-41468338AF81}" srcId="{89846361-236D-41B3-9696-64DC57CEEC58}" destId="{4F86EED9-1416-4A55-AC18-F976B115CFCF}" srcOrd="1" destOrd="0" parTransId="{F26FE3C5-DAB0-4956-ABFA-F067CA4CA386}" sibTransId="{E252CFD5-7DD8-40C9-9C1B-8FBB621256A8}"/>
    <dgm:cxn modelId="{37047F3C-AC55-4FC6-A300-86EB29E0E3C8}" type="presOf" srcId="{C14921DE-C8ED-4676-A291-82EA7124E592}" destId="{23B5D22C-01BA-40DB-9054-17AE4FD94266}" srcOrd="0" destOrd="0" presId="urn:microsoft.com/office/officeart/2005/8/layout/list1"/>
    <dgm:cxn modelId="{36213344-F9D0-4BB4-A862-44ACDA2FC25F}" srcId="{89846361-236D-41B3-9696-64DC57CEEC58}" destId="{C14921DE-C8ED-4676-A291-82EA7124E592}" srcOrd="3" destOrd="0" parTransId="{6EF84778-7117-4805-BF16-C20BB8DDE50C}" sibTransId="{71EC9A18-3667-4BD1-A4FF-B7D167EC1A28}"/>
    <dgm:cxn modelId="{12C9FE3B-50B6-4352-941C-73BADA6FCB6F}" srcId="{89846361-236D-41B3-9696-64DC57CEEC58}" destId="{F6359B2C-8FE0-4171-A685-767C05A75598}" srcOrd="2" destOrd="0" parTransId="{32806AD4-F7D6-44E4-A3E4-F9E3B4EEFD40}" sibTransId="{E9CB8A73-3E6B-48FB-AD86-D3128AD5C7B6}"/>
    <dgm:cxn modelId="{04529B8B-0E82-474F-96C1-294D1880FCA5}" srcId="{89846361-236D-41B3-9696-64DC57CEEC58}" destId="{72469E14-387F-4E77-B2CF-1B4DCB0531FD}" srcOrd="0" destOrd="0" parTransId="{448B6C79-E6FF-4E85-AFC5-784D481C3344}" sibTransId="{3BDEB731-B940-47CE-88AD-8610ADF71948}"/>
    <dgm:cxn modelId="{C474EBFE-3D58-4708-B02A-F652774A5F79}" srcId="{89846361-236D-41B3-9696-64DC57CEEC58}" destId="{714F28E2-A3AE-4274-A2C7-06412741D0F5}" srcOrd="4" destOrd="0" parTransId="{F1C04BA0-0AFB-4382-A8D9-FD2EF2694F2C}" sibTransId="{EAADBFE4-B1A4-4A3E-A825-35888131FD0B}"/>
    <dgm:cxn modelId="{3F116E2D-D6F6-402E-88A5-DB2140C273E6}" type="presOf" srcId="{F6359B2C-8FE0-4171-A685-767C05A75598}" destId="{01A52FF1-0C9C-4807-968E-1C4EC0E658E5}" srcOrd="0" destOrd="0" presId="urn:microsoft.com/office/officeart/2005/8/layout/list1"/>
    <dgm:cxn modelId="{2FD023EA-C80A-4B51-8CC0-C24EAD42A64C}" type="presParOf" srcId="{F08A8B82-722D-4180-BE44-21B4CACB6767}" destId="{C710A881-D364-40EB-8CA2-F3B4780F21C4}" srcOrd="0" destOrd="0" presId="urn:microsoft.com/office/officeart/2005/8/layout/list1"/>
    <dgm:cxn modelId="{66E5A400-56AD-4CFF-A193-C22219BB08CF}" type="presParOf" srcId="{C710A881-D364-40EB-8CA2-F3B4780F21C4}" destId="{76535EAA-0187-47DF-AB1D-1528EDB34F0F}" srcOrd="0" destOrd="0" presId="urn:microsoft.com/office/officeart/2005/8/layout/list1"/>
    <dgm:cxn modelId="{7E478A23-666C-4850-8990-71D6B6AA4C17}" type="presParOf" srcId="{C710A881-D364-40EB-8CA2-F3B4780F21C4}" destId="{61E61A9C-8605-4A1F-9CB0-F2A4A49484DC}" srcOrd="1" destOrd="0" presId="urn:microsoft.com/office/officeart/2005/8/layout/list1"/>
    <dgm:cxn modelId="{914FCE71-7B1E-4265-8072-D342AFBA89CD}" type="presParOf" srcId="{F08A8B82-722D-4180-BE44-21B4CACB6767}" destId="{E057A029-5F5F-40D0-975A-46D654881A9C}" srcOrd="1" destOrd="0" presId="urn:microsoft.com/office/officeart/2005/8/layout/list1"/>
    <dgm:cxn modelId="{2E4CADA3-FE2C-49DB-82E3-76CC4A57B807}" type="presParOf" srcId="{F08A8B82-722D-4180-BE44-21B4CACB6767}" destId="{194F20A5-E312-4A65-85BF-B74527D22AE6}" srcOrd="2" destOrd="0" presId="urn:microsoft.com/office/officeart/2005/8/layout/list1"/>
    <dgm:cxn modelId="{8264C1DB-0511-45DD-AAA8-73D5A55DD3CD}" type="presParOf" srcId="{F08A8B82-722D-4180-BE44-21B4CACB6767}" destId="{3FCA5312-D019-4AC1-BBDE-5BE2D908FA82}" srcOrd="3" destOrd="0" presId="urn:microsoft.com/office/officeart/2005/8/layout/list1"/>
    <dgm:cxn modelId="{9EB04447-B3CF-44AA-A275-F288E3FD0E23}" type="presParOf" srcId="{F08A8B82-722D-4180-BE44-21B4CACB6767}" destId="{10DA8A50-1DAE-442C-A4A3-230C930A03DC}" srcOrd="4" destOrd="0" presId="urn:microsoft.com/office/officeart/2005/8/layout/list1"/>
    <dgm:cxn modelId="{067F66E3-D46B-4063-AF11-E7E706A5B372}" type="presParOf" srcId="{10DA8A50-1DAE-442C-A4A3-230C930A03DC}" destId="{4BD8BFDA-2259-4FC6-B6C2-F4870198E119}" srcOrd="0" destOrd="0" presId="urn:microsoft.com/office/officeart/2005/8/layout/list1"/>
    <dgm:cxn modelId="{13FAE242-21C8-4AAA-B38E-6A24ED234F34}" type="presParOf" srcId="{10DA8A50-1DAE-442C-A4A3-230C930A03DC}" destId="{00AAADB3-881E-44FC-9F73-57D290F1D51C}" srcOrd="1" destOrd="0" presId="urn:microsoft.com/office/officeart/2005/8/layout/list1"/>
    <dgm:cxn modelId="{C824C06E-7E8A-4AC6-BE3A-5CFB3C5CDC07}" type="presParOf" srcId="{F08A8B82-722D-4180-BE44-21B4CACB6767}" destId="{A96CCE31-66A3-45C6-8C48-4C363E059AAF}" srcOrd="5" destOrd="0" presId="urn:microsoft.com/office/officeart/2005/8/layout/list1"/>
    <dgm:cxn modelId="{DDCD1C5E-3814-46FF-85A1-52B26BD9560E}" type="presParOf" srcId="{F08A8B82-722D-4180-BE44-21B4CACB6767}" destId="{E2CEDB16-0B95-48F8-BE1A-14AD6DB6E3FA}" srcOrd="6" destOrd="0" presId="urn:microsoft.com/office/officeart/2005/8/layout/list1"/>
    <dgm:cxn modelId="{BB259CE2-680D-46FE-B2FC-B0E96023D851}" type="presParOf" srcId="{F08A8B82-722D-4180-BE44-21B4CACB6767}" destId="{3738FFEB-3032-422A-8D5F-02C84A965EA1}" srcOrd="7" destOrd="0" presId="urn:microsoft.com/office/officeart/2005/8/layout/list1"/>
    <dgm:cxn modelId="{6F633BCD-87B3-444B-B07E-8ECA2A008C14}" type="presParOf" srcId="{F08A8B82-722D-4180-BE44-21B4CACB6767}" destId="{8F9EA1EB-5668-4718-AD59-501DD1CA3A3C}" srcOrd="8" destOrd="0" presId="urn:microsoft.com/office/officeart/2005/8/layout/list1"/>
    <dgm:cxn modelId="{0E679033-A1A0-46F5-A049-247072FF5236}" type="presParOf" srcId="{8F9EA1EB-5668-4718-AD59-501DD1CA3A3C}" destId="{01A52FF1-0C9C-4807-968E-1C4EC0E658E5}" srcOrd="0" destOrd="0" presId="urn:microsoft.com/office/officeart/2005/8/layout/list1"/>
    <dgm:cxn modelId="{4EAA42C3-148F-40AD-BFDA-B34D954AC6A9}" type="presParOf" srcId="{8F9EA1EB-5668-4718-AD59-501DD1CA3A3C}" destId="{46E480B5-547F-4E29-A49A-F67B476D4A63}" srcOrd="1" destOrd="0" presId="urn:microsoft.com/office/officeart/2005/8/layout/list1"/>
    <dgm:cxn modelId="{E7741C45-6ADC-4D0E-8473-610402B25EEF}" type="presParOf" srcId="{F08A8B82-722D-4180-BE44-21B4CACB6767}" destId="{ED12A6C9-A3ED-4595-8AA1-D53F9AED0ECF}" srcOrd="9" destOrd="0" presId="urn:microsoft.com/office/officeart/2005/8/layout/list1"/>
    <dgm:cxn modelId="{8E37B382-DDD0-4212-8B91-28B1470546BA}" type="presParOf" srcId="{F08A8B82-722D-4180-BE44-21B4CACB6767}" destId="{AC022A8A-8FA7-4B77-8BCC-042154DE8155}" srcOrd="10" destOrd="0" presId="urn:microsoft.com/office/officeart/2005/8/layout/list1"/>
    <dgm:cxn modelId="{EA5D355E-69CB-4799-8B97-156BAE6378E1}" type="presParOf" srcId="{F08A8B82-722D-4180-BE44-21B4CACB6767}" destId="{460D2ECB-23C8-4C38-B119-9F1C917C0BFC}" srcOrd="11" destOrd="0" presId="urn:microsoft.com/office/officeart/2005/8/layout/list1"/>
    <dgm:cxn modelId="{5F99CBE0-1B98-4E5B-875D-AE260208D129}" type="presParOf" srcId="{F08A8B82-722D-4180-BE44-21B4CACB6767}" destId="{4BD62046-54C7-490E-8944-3EE7F8779BA3}" srcOrd="12" destOrd="0" presId="urn:microsoft.com/office/officeart/2005/8/layout/list1"/>
    <dgm:cxn modelId="{7F798227-02C8-4563-9415-E152403D51B8}" type="presParOf" srcId="{4BD62046-54C7-490E-8944-3EE7F8779BA3}" destId="{23B5D22C-01BA-40DB-9054-17AE4FD94266}" srcOrd="0" destOrd="0" presId="urn:microsoft.com/office/officeart/2005/8/layout/list1"/>
    <dgm:cxn modelId="{3D8EA306-2C60-4F58-B53C-9C004B662F91}" type="presParOf" srcId="{4BD62046-54C7-490E-8944-3EE7F8779BA3}" destId="{5D5CCE1C-3D35-4AFE-82E0-74E32B494149}" srcOrd="1" destOrd="0" presId="urn:microsoft.com/office/officeart/2005/8/layout/list1"/>
    <dgm:cxn modelId="{FBB38E06-DD25-41A9-9A42-59F5188561A5}" type="presParOf" srcId="{F08A8B82-722D-4180-BE44-21B4CACB6767}" destId="{F5F6D608-EBFB-44BA-901B-7704F14535C6}" srcOrd="13" destOrd="0" presId="urn:microsoft.com/office/officeart/2005/8/layout/list1"/>
    <dgm:cxn modelId="{C2C41F6C-C248-43AA-B619-F4EB9400FD2D}" type="presParOf" srcId="{F08A8B82-722D-4180-BE44-21B4CACB6767}" destId="{1C7F423E-42A0-4CF5-981C-CC61DD9A83F1}" srcOrd="14" destOrd="0" presId="urn:microsoft.com/office/officeart/2005/8/layout/list1"/>
    <dgm:cxn modelId="{0DBCBBC7-D856-477E-9193-F3F66B70931B}" type="presParOf" srcId="{F08A8B82-722D-4180-BE44-21B4CACB6767}" destId="{BCB35D56-DBAC-4CF0-A26E-2A1225E8EEB7}" srcOrd="15" destOrd="0" presId="urn:microsoft.com/office/officeart/2005/8/layout/list1"/>
    <dgm:cxn modelId="{291AD64A-1D52-4ECF-AD08-0855458732FE}" type="presParOf" srcId="{F08A8B82-722D-4180-BE44-21B4CACB6767}" destId="{413710ED-1042-4209-9453-3D15A75F0415}" srcOrd="16" destOrd="0" presId="urn:microsoft.com/office/officeart/2005/8/layout/list1"/>
    <dgm:cxn modelId="{5709DDFC-486F-4229-8412-2663EF0DA512}" type="presParOf" srcId="{413710ED-1042-4209-9453-3D15A75F0415}" destId="{AB0D8A63-B7E5-458F-AAB0-15B7C91D15ED}" srcOrd="0" destOrd="0" presId="urn:microsoft.com/office/officeart/2005/8/layout/list1"/>
    <dgm:cxn modelId="{E581F44E-79F4-40C9-ADD6-B7BA6CC679D4}" type="presParOf" srcId="{413710ED-1042-4209-9453-3D15A75F0415}" destId="{E27BEE82-ADBB-456F-B211-B1D9C76B68E3}" srcOrd="1" destOrd="0" presId="urn:microsoft.com/office/officeart/2005/8/layout/list1"/>
    <dgm:cxn modelId="{E72180D4-40DE-4286-A18F-F3E58B7B532F}" type="presParOf" srcId="{F08A8B82-722D-4180-BE44-21B4CACB6767}" destId="{1957CE9D-7179-4694-B9A4-8B254F2FA35A}" srcOrd="17" destOrd="0" presId="urn:microsoft.com/office/officeart/2005/8/layout/list1"/>
    <dgm:cxn modelId="{15CA0C43-0B5D-48B7-89C6-31C12EE7D261}" type="presParOf" srcId="{F08A8B82-722D-4180-BE44-21B4CACB6767}" destId="{3AC87245-1832-46DC-B7F5-0D3F849876D5}" srcOrd="18" destOrd="0" presId="urn:microsoft.com/office/officeart/2005/8/layout/list1"/>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9D4B51-9321-40C3-A179-12EBE7B531D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ED06F1B-C03E-42B8-A786-D9C5B268CC9A}">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endParaRPr lang="ru-RU" sz="1500" b="1" i="0" dirty="0" smtClean="0"/>
        </a:p>
        <a:p>
          <a:pPr algn="l" rtl="0"/>
          <a:r>
            <a:rPr lang="ru-RU" sz="1600" b="1" i="0" dirty="0" smtClean="0"/>
            <a:t>1.  Регламент информационного взаимодействия</a:t>
          </a:r>
        </a:p>
        <a:p>
          <a:pPr algn="ctr" rtl="0"/>
          <a:endParaRPr lang="ru-RU" sz="1500" dirty="0"/>
        </a:p>
      </dgm:t>
    </dgm:pt>
    <dgm:pt modelId="{6E97EF13-B550-4732-AAE3-12B3006E1A1A}" type="parTrans" cxnId="{2FE03221-0079-4D8C-AFAA-A7FC53D1CBE4}">
      <dgm:prSet/>
      <dgm:spPr/>
      <dgm:t>
        <a:bodyPr/>
        <a:lstStyle/>
        <a:p>
          <a:endParaRPr lang="ru-RU"/>
        </a:p>
      </dgm:t>
    </dgm:pt>
    <dgm:pt modelId="{DCA35D8A-D56A-499C-BBB0-63A12177E778}" type="sibTrans" cxnId="{2FE03221-0079-4D8C-AFAA-A7FC53D1CBE4}">
      <dgm:prSet/>
      <dgm:spPr/>
      <dgm:t>
        <a:bodyPr/>
        <a:lstStyle/>
        <a:p>
          <a:endParaRPr lang="ru-RU"/>
        </a:p>
      </dgm:t>
    </dgm:pt>
    <dgm:pt modelId="{9370E37D-06EF-43A1-98AA-2D5395500BCA}">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r>
            <a:rPr lang="ru-RU" sz="1600" b="1" i="0" dirty="0" smtClean="0"/>
            <a:t>2. Информация о взаимозависимых лицах (доля прямого и (или) косвенного участия более 25%)</a:t>
          </a:r>
          <a:endParaRPr lang="ru-RU" sz="1600" dirty="0"/>
        </a:p>
      </dgm:t>
    </dgm:pt>
    <dgm:pt modelId="{7E752A8A-E787-4676-8823-78344863DBF6}" type="parTrans" cxnId="{7BF4B441-DA68-4845-A317-5ACE887C67F1}">
      <dgm:prSet/>
      <dgm:spPr/>
      <dgm:t>
        <a:bodyPr/>
        <a:lstStyle/>
        <a:p>
          <a:endParaRPr lang="ru-RU"/>
        </a:p>
      </dgm:t>
    </dgm:pt>
    <dgm:pt modelId="{0A36BCC4-D256-4347-BAC5-20705156422F}" type="sibTrans" cxnId="{7BF4B441-DA68-4845-A317-5ACE887C67F1}">
      <dgm:prSet/>
      <dgm:spPr/>
      <dgm:t>
        <a:bodyPr/>
        <a:lstStyle/>
        <a:p>
          <a:endParaRPr lang="ru-RU"/>
        </a:p>
      </dgm:t>
    </dgm:pt>
    <dgm:pt modelId="{1465E8B4-F963-425F-B3ED-922313925DBF}">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endParaRPr lang="ru-RU" sz="1500" b="1" i="0" dirty="0" smtClean="0"/>
        </a:p>
        <a:p>
          <a:pPr algn="l" rtl="0"/>
          <a:r>
            <a:rPr lang="ru-RU" sz="1600" b="1" i="0" dirty="0" smtClean="0"/>
            <a:t>3.  Учетная политика для целей налогообложения, действующая в календарном году, в котором представлено заявление о проведении налогового мониторинга</a:t>
          </a:r>
        </a:p>
        <a:p>
          <a:pPr algn="ctr" rtl="0"/>
          <a:endParaRPr lang="ru-RU" sz="1100" dirty="0"/>
        </a:p>
      </dgm:t>
    </dgm:pt>
    <dgm:pt modelId="{7AC11050-DED9-4EB0-A9A9-2D483DE9FAB5}" type="parTrans" cxnId="{983ECE7A-250D-4438-B3E5-EB2C79B94F0F}">
      <dgm:prSet/>
      <dgm:spPr/>
      <dgm:t>
        <a:bodyPr/>
        <a:lstStyle/>
        <a:p>
          <a:endParaRPr lang="ru-RU"/>
        </a:p>
      </dgm:t>
    </dgm:pt>
    <dgm:pt modelId="{6A89AA83-C617-4F2C-98F4-AAF0459B5B15}" type="sibTrans" cxnId="{983ECE7A-250D-4438-B3E5-EB2C79B94F0F}">
      <dgm:prSet/>
      <dgm:spPr/>
      <dgm:t>
        <a:bodyPr/>
        <a:lstStyle/>
        <a:p>
          <a:endParaRPr lang="ru-RU"/>
        </a:p>
      </dgm:t>
    </dgm:pt>
    <dgm:pt modelId="{01B2039C-6F8F-47A0-8054-17159F27FC5C}">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r>
            <a:rPr lang="ru-RU" sz="1600" b="1" i="0" dirty="0" smtClean="0"/>
            <a:t>4. Внутренние документы, регламентирующие СВК</a:t>
          </a:r>
          <a:endParaRPr lang="ru-RU" sz="1600" b="1" i="0" dirty="0"/>
        </a:p>
      </dgm:t>
    </dgm:pt>
    <dgm:pt modelId="{94F4A3B9-3C2F-440F-8830-32462825A5CE}" type="parTrans" cxnId="{E9918818-3B37-4AAF-A1A9-6A864692A71D}">
      <dgm:prSet/>
      <dgm:spPr/>
      <dgm:t>
        <a:bodyPr/>
        <a:lstStyle/>
        <a:p>
          <a:endParaRPr lang="ru-RU"/>
        </a:p>
      </dgm:t>
    </dgm:pt>
    <dgm:pt modelId="{808277DD-1965-4CF7-9D88-655328EF6907}" type="sibTrans" cxnId="{E9918818-3B37-4AAF-A1A9-6A864692A71D}">
      <dgm:prSet/>
      <dgm:spPr/>
      <dgm:t>
        <a:bodyPr/>
        <a:lstStyle/>
        <a:p>
          <a:endParaRPr lang="ru-RU"/>
        </a:p>
      </dgm:t>
    </dgm:pt>
    <dgm:pt modelId="{66F80517-4852-4AEA-97A2-242D2A3C7A8D}">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r>
            <a:rPr lang="ru-RU" sz="1600" b="1" i="0" dirty="0" smtClean="0"/>
            <a:t>5. Контрольные процедуры организации, осуществляемые в целях налогового мониторинга</a:t>
          </a:r>
          <a:endParaRPr lang="ru-RU" sz="1600" b="1" i="0" dirty="0"/>
        </a:p>
      </dgm:t>
    </dgm:pt>
    <dgm:pt modelId="{5D16D40C-1426-46C9-AEBA-F5BF69659FCE}" type="parTrans" cxnId="{4A9463B7-BE60-4F28-9E7A-D0C455DAEEB7}">
      <dgm:prSet/>
      <dgm:spPr/>
      <dgm:t>
        <a:bodyPr/>
        <a:lstStyle/>
        <a:p>
          <a:endParaRPr lang="ru-RU"/>
        </a:p>
      </dgm:t>
    </dgm:pt>
    <dgm:pt modelId="{CF0E4ECA-8BCA-4E1E-BD3B-F41C41D207C3}" type="sibTrans" cxnId="{4A9463B7-BE60-4F28-9E7A-D0C455DAEEB7}">
      <dgm:prSet/>
      <dgm:spPr/>
      <dgm:t>
        <a:bodyPr/>
        <a:lstStyle/>
        <a:p>
          <a:endParaRPr lang="ru-RU"/>
        </a:p>
      </dgm:t>
    </dgm:pt>
    <dgm:pt modelId="{93DFA81F-15CB-434B-8742-41FB7CA5464C}">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r>
            <a:rPr lang="ru-RU" sz="1600" b="1" i="0" dirty="0" smtClean="0"/>
            <a:t>6. Информация об организации СВК организации</a:t>
          </a:r>
          <a:endParaRPr lang="ru-RU" sz="1600" b="1" i="0" dirty="0"/>
        </a:p>
      </dgm:t>
    </dgm:pt>
    <dgm:pt modelId="{9EE7C641-156D-4EFF-8FD4-EEE32D1BEFD3}" type="parTrans" cxnId="{BB2C355D-67EF-4DD3-A9A3-F4CD9C1E3C23}">
      <dgm:prSet/>
      <dgm:spPr/>
      <dgm:t>
        <a:bodyPr/>
        <a:lstStyle/>
        <a:p>
          <a:endParaRPr lang="ru-RU"/>
        </a:p>
      </dgm:t>
    </dgm:pt>
    <dgm:pt modelId="{85BB6E52-C65F-41F9-BC97-C82EEB0523D7}" type="sibTrans" cxnId="{BB2C355D-67EF-4DD3-A9A3-F4CD9C1E3C23}">
      <dgm:prSet/>
      <dgm:spPr/>
      <dgm:t>
        <a:bodyPr/>
        <a:lstStyle/>
        <a:p>
          <a:endParaRPr lang="ru-RU"/>
        </a:p>
      </dgm:t>
    </dgm:pt>
    <dgm:pt modelId="{CA3599D0-9E08-4B11-B5F7-EF03A89848ED}">
      <dgm:prSet custT="1"/>
      <dgm:spPr>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effectLst>
          <a:outerShdw blurRad="40005" dist="22860" dir="5400000" algn="ctr" rotWithShape="0">
            <a:srgbClr val="000000">
              <a:alpha val="35000"/>
            </a:srgbClr>
          </a:outerShdw>
        </a:effectLst>
        <a:scene3d>
          <a:camera prst="orthographicFront"/>
          <a:lightRig rig="threePt" dir="t">
            <a:rot lat="0" lon="0" rev="1200000"/>
          </a:lightRig>
        </a:scene3d>
        <a:sp3d>
          <a:bevelT/>
        </a:sp3d>
      </dgm:spPr>
      <dgm:t>
        <a:bodyPr/>
        <a:lstStyle/>
        <a:p>
          <a:pPr algn="l" rtl="0"/>
          <a:r>
            <a:rPr lang="ru-RU" sz="1600" b="1" i="0" dirty="0" smtClean="0"/>
            <a:t>7. Оценка уровня организации СВК</a:t>
          </a:r>
          <a:endParaRPr lang="ru-RU" sz="1600" b="1" i="0" dirty="0"/>
        </a:p>
      </dgm:t>
    </dgm:pt>
    <dgm:pt modelId="{99C51D8F-7CD4-4A78-AFB7-A4642F7E9D6D}" type="parTrans" cxnId="{C5CD14FC-FE19-436D-A29E-DA5BEE8A46A1}">
      <dgm:prSet/>
      <dgm:spPr/>
      <dgm:t>
        <a:bodyPr/>
        <a:lstStyle/>
        <a:p>
          <a:endParaRPr lang="ru-RU"/>
        </a:p>
      </dgm:t>
    </dgm:pt>
    <dgm:pt modelId="{33AF49BD-EE17-4B4A-9B26-12DDBAE4A3E8}" type="sibTrans" cxnId="{C5CD14FC-FE19-436D-A29E-DA5BEE8A46A1}">
      <dgm:prSet/>
      <dgm:spPr/>
      <dgm:t>
        <a:bodyPr/>
        <a:lstStyle/>
        <a:p>
          <a:endParaRPr lang="ru-RU"/>
        </a:p>
      </dgm:t>
    </dgm:pt>
    <dgm:pt modelId="{31D55CEC-4622-4766-885B-143C0F781F16}" type="pres">
      <dgm:prSet presAssocID="{929D4B51-9321-40C3-A179-12EBE7B531DA}" presName="Name0" presStyleCnt="0">
        <dgm:presLayoutVars>
          <dgm:dir/>
          <dgm:animLvl val="lvl"/>
          <dgm:resizeHandles val="exact"/>
        </dgm:presLayoutVars>
      </dgm:prSet>
      <dgm:spPr/>
      <dgm:t>
        <a:bodyPr/>
        <a:lstStyle/>
        <a:p>
          <a:endParaRPr lang="ru-RU"/>
        </a:p>
      </dgm:t>
    </dgm:pt>
    <dgm:pt modelId="{AC608C38-784B-4A31-A8C0-C000750DEF45}" type="pres">
      <dgm:prSet presAssocID="{8ED06F1B-C03E-42B8-A786-D9C5B268CC9A}" presName="linNode" presStyleCnt="0"/>
      <dgm:spPr/>
    </dgm:pt>
    <dgm:pt modelId="{35A06A5A-02A0-4980-ACC2-7511185EA587}" type="pres">
      <dgm:prSet presAssocID="{8ED06F1B-C03E-42B8-A786-D9C5B268CC9A}" presName="parentText" presStyleLbl="node1" presStyleIdx="0" presStyleCnt="7" custScaleX="245574" custScaleY="15329" custLinFactNeighborX="-13765" custLinFactNeighborY="-35556">
        <dgm:presLayoutVars>
          <dgm:chMax val="1"/>
          <dgm:bulletEnabled val="1"/>
        </dgm:presLayoutVars>
      </dgm:prSet>
      <dgm:spPr/>
      <dgm:t>
        <a:bodyPr/>
        <a:lstStyle/>
        <a:p>
          <a:endParaRPr lang="ru-RU"/>
        </a:p>
      </dgm:t>
    </dgm:pt>
    <dgm:pt modelId="{CEFD0F07-847A-4A05-9415-F66D3AD43655}" type="pres">
      <dgm:prSet presAssocID="{DCA35D8A-D56A-499C-BBB0-63A12177E778}" presName="sp" presStyleCnt="0"/>
      <dgm:spPr/>
    </dgm:pt>
    <dgm:pt modelId="{56070CE1-49D2-4EA0-9ABA-1CA39FF61B4A}" type="pres">
      <dgm:prSet presAssocID="{9370E37D-06EF-43A1-98AA-2D5395500BCA}" presName="linNode" presStyleCnt="0"/>
      <dgm:spPr/>
    </dgm:pt>
    <dgm:pt modelId="{C3571367-376E-46C1-A86C-FD3C732F140B}" type="pres">
      <dgm:prSet presAssocID="{9370E37D-06EF-43A1-98AA-2D5395500BCA}" presName="parentText" presStyleLbl="node1" presStyleIdx="1" presStyleCnt="7" custScaleX="245574" custScaleY="21619" custLinFactNeighborX="-13765" custLinFactNeighborY="-1523">
        <dgm:presLayoutVars>
          <dgm:chMax val="1"/>
          <dgm:bulletEnabled val="1"/>
        </dgm:presLayoutVars>
      </dgm:prSet>
      <dgm:spPr/>
      <dgm:t>
        <a:bodyPr/>
        <a:lstStyle/>
        <a:p>
          <a:endParaRPr lang="ru-RU"/>
        </a:p>
      </dgm:t>
    </dgm:pt>
    <dgm:pt modelId="{EF213A1B-3883-4E88-A4B0-AADAD698A0C6}" type="pres">
      <dgm:prSet presAssocID="{0A36BCC4-D256-4347-BAC5-20705156422F}" presName="sp" presStyleCnt="0"/>
      <dgm:spPr/>
    </dgm:pt>
    <dgm:pt modelId="{9F1E9FD5-3B68-4950-A2C9-0B870F6E4DA8}" type="pres">
      <dgm:prSet presAssocID="{1465E8B4-F963-425F-B3ED-922313925DBF}" presName="linNode" presStyleCnt="0"/>
      <dgm:spPr/>
    </dgm:pt>
    <dgm:pt modelId="{01E32378-4BAA-4E84-9F25-62B9A8D17B62}" type="pres">
      <dgm:prSet presAssocID="{1465E8B4-F963-425F-B3ED-922313925DBF}" presName="parentText" presStyleLbl="node1" presStyleIdx="2" presStyleCnt="7" custScaleX="245574" custScaleY="21417" custLinFactNeighborX="-13765" custLinFactNeighborY="-2997">
        <dgm:presLayoutVars>
          <dgm:chMax val="1"/>
          <dgm:bulletEnabled val="1"/>
        </dgm:presLayoutVars>
      </dgm:prSet>
      <dgm:spPr/>
      <dgm:t>
        <a:bodyPr/>
        <a:lstStyle/>
        <a:p>
          <a:endParaRPr lang="ru-RU"/>
        </a:p>
      </dgm:t>
    </dgm:pt>
    <dgm:pt modelId="{53DE58B5-AD53-4861-A178-66D8B6FD8633}" type="pres">
      <dgm:prSet presAssocID="{6A89AA83-C617-4F2C-98F4-AAF0459B5B15}" presName="sp" presStyleCnt="0"/>
      <dgm:spPr/>
    </dgm:pt>
    <dgm:pt modelId="{E082DF7E-4DB2-4399-90EF-DAFD7811F609}" type="pres">
      <dgm:prSet presAssocID="{01B2039C-6F8F-47A0-8054-17159F27FC5C}" presName="linNode" presStyleCnt="0"/>
      <dgm:spPr/>
    </dgm:pt>
    <dgm:pt modelId="{0CC430FF-D05C-4481-8DE2-9076665180CE}" type="pres">
      <dgm:prSet presAssocID="{01B2039C-6F8F-47A0-8054-17159F27FC5C}" presName="parentText" presStyleLbl="node1" presStyleIdx="3" presStyleCnt="7" custScaleX="245574" custScaleY="15289" custLinFactNeighborX="-13765" custLinFactNeighborY="-5943">
        <dgm:presLayoutVars>
          <dgm:chMax val="1"/>
          <dgm:bulletEnabled val="1"/>
        </dgm:presLayoutVars>
      </dgm:prSet>
      <dgm:spPr/>
      <dgm:t>
        <a:bodyPr/>
        <a:lstStyle/>
        <a:p>
          <a:endParaRPr lang="ru-RU"/>
        </a:p>
      </dgm:t>
    </dgm:pt>
    <dgm:pt modelId="{D6AE061E-E047-45E8-988B-1DC04DEAB43A}" type="pres">
      <dgm:prSet presAssocID="{808277DD-1965-4CF7-9D88-655328EF6907}" presName="sp" presStyleCnt="0"/>
      <dgm:spPr/>
    </dgm:pt>
    <dgm:pt modelId="{04FE5CE7-8B6D-4C6C-8958-B5BE679EA9CE}" type="pres">
      <dgm:prSet presAssocID="{66F80517-4852-4AEA-97A2-242D2A3C7A8D}" presName="linNode" presStyleCnt="0"/>
      <dgm:spPr/>
    </dgm:pt>
    <dgm:pt modelId="{66AEF299-EB6A-4B26-8DF0-ED3B63FF0628}" type="pres">
      <dgm:prSet presAssocID="{66F80517-4852-4AEA-97A2-242D2A3C7A8D}" presName="parentText" presStyleLbl="node1" presStyleIdx="4" presStyleCnt="7" custScaleX="245574" custScaleY="20629" custLinFactNeighborX="-13765" custLinFactNeighborY="-8619">
        <dgm:presLayoutVars>
          <dgm:chMax val="1"/>
          <dgm:bulletEnabled val="1"/>
        </dgm:presLayoutVars>
      </dgm:prSet>
      <dgm:spPr/>
      <dgm:t>
        <a:bodyPr/>
        <a:lstStyle/>
        <a:p>
          <a:endParaRPr lang="ru-RU"/>
        </a:p>
      </dgm:t>
    </dgm:pt>
    <dgm:pt modelId="{79DE94FA-6E88-470E-849A-ED4B2F9E31B4}" type="pres">
      <dgm:prSet presAssocID="{CF0E4ECA-8BCA-4E1E-BD3B-F41C41D207C3}" presName="sp" presStyleCnt="0"/>
      <dgm:spPr/>
    </dgm:pt>
    <dgm:pt modelId="{133381AC-4F26-476D-BD3D-A8BF1388388E}" type="pres">
      <dgm:prSet presAssocID="{93DFA81F-15CB-434B-8742-41FB7CA5464C}" presName="linNode" presStyleCnt="0"/>
      <dgm:spPr/>
    </dgm:pt>
    <dgm:pt modelId="{FAAD92BA-FE28-444A-B70D-3DEC9DFE4F87}" type="pres">
      <dgm:prSet presAssocID="{93DFA81F-15CB-434B-8742-41FB7CA5464C}" presName="parentText" presStyleLbl="node1" presStyleIdx="5" presStyleCnt="7" custScaleX="245574" custScaleY="15289" custLinFactNeighborX="-13765" custLinFactNeighborY="-12995">
        <dgm:presLayoutVars>
          <dgm:chMax val="1"/>
          <dgm:bulletEnabled val="1"/>
        </dgm:presLayoutVars>
      </dgm:prSet>
      <dgm:spPr/>
      <dgm:t>
        <a:bodyPr/>
        <a:lstStyle/>
        <a:p>
          <a:endParaRPr lang="ru-RU"/>
        </a:p>
      </dgm:t>
    </dgm:pt>
    <dgm:pt modelId="{2BE25B07-2FBB-4914-8144-D85F66DF33E5}" type="pres">
      <dgm:prSet presAssocID="{85BB6E52-C65F-41F9-BC97-C82EEB0523D7}" presName="sp" presStyleCnt="0"/>
      <dgm:spPr/>
    </dgm:pt>
    <dgm:pt modelId="{C3A8C989-2121-4669-A27D-E9368757358A}" type="pres">
      <dgm:prSet presAssocID="{CA3599D0-9E08-4B11-B5F7-EF03A89848ED}" presName="linNode" presStyleCnt="0"/>
      <dgm:spPr/>
    </dgm:pt>
    <dgm:pt modelId="{3F6E4823-9F65-45F0-8D55-89581A44CAD6}" type="pres">
      <dgm:prSet presAssocID="{CA3599D0-9E08-4B11-B5F7-EF03A89848ED}" presName="parentText" presStyleLbl="node1" presStyleIdx="6" presStyleCnt="7" custScaleX="245574" custScaleY="15289" custLinFactNeighborX="-13765" custLinFactNeighborY="-15059">
        <dgm:presLayoutVars>
          <dgm:chMax val="1"/>
          <dgm:bulletEnabled val="1"/>
        </dgm:presLayoutVars>
      </dgm:prSet>
      <dgm:spPr/>
      <dgm:t>
        <a:bodyPr/>
        <a:lstStyle/>
        <a:p>
          <a:endParaRPr lang="ru-RU"/>
        </a:p>
      </dgm:t>
    </dgm:pt>
  </dgm:ptLst>
  <dgm:cxnLst>
    <dgm:cxn modelId="{14ECD217-4CC9-4B42-B2DE-0D00E8A637B7}" type="presOf" srcId="{929D4B51-9321-40C3-A179-12EBE7B531DA}" destId="{31D55CEC-4622-4766-885B-143C0F781F16}" srcOrd="0" destOrd="0" presId="urn:microsoft.com/office/officeart/2005/8/layout/vList5"/>
    <dgm:cxn modelId="{A936F4D3-4726-457D-A6A0-50EA3C882518}" type="presOf" srcId="{1465E8B4-F963-425F-B3ED-922313925DBF}" destId="{01E32378-4BAA-4E84-9F25-62B9A8D17B62}" srcOrd="0" destOrd="0" presId="urn:microsoft.com/office/officeart/2005/8/layout/vList5"/>
    <dgm:cxn modelId="{E9918818-3B37-4AAF-A1A9-6A864692A71D}" srcId="{929D4B51-9321-40C3-A179-12EBE7B531DA}" destId="{01B2039C-6F8F-47A0-8054-17159F27FC5C}" srcOrd="3" destOrd="0" parTransId="{94F4A3B9-3C2F-440F-8830-32462825A5CE}" sibTransId="{808277DD-1965-4CF7-9D88-655328EF6907}"/>
    <dgm:cxn modelId="{8FBB88D9-8106-43FC-AAEA-6C1E4E472D69}" type="presOf" srcId="{8ED06F1B-C03E-42B8-A786-D9C5B268CC9A}" destId="{35A06A5A-02A0-4980-ACC2-7511185EA587}" srcOrd="0" destOrd="0" presId="urn:microsoft.com/office/officeart/2005/8/layout/vList5"/>
    <dgm:cxn modelId="{4A9463B7-BE60-4F28-9E7A-D0C455DAEEB7}" srcId="{929D4B51-9321-40C3-A179-12EBE7B531DA}" destId="{66F80517-4852-4AEA-97A2-242D2A3C7A8D}" srcOrd="4" destOrd="0" parTransId="{5D16D40C-1426-46C9-AEBA-F5BF69659FCE}" sibTransId="{CF0E4ECA-8BCA-4E1E-BD3B-F41C41D207C3}"/>
    <dgm:cxn modelId="{C2F5F81E-C5C1-42B1-A7BB-773A224F4EBB}" type="presOf" srcId="{01B2039C-6F8F-47A0-8054-17159F27FC5C}" destId="{0CC430FF-D05C-4481-8DE2-9076665180CE}" srcOrd="0" destOrd="0" presId="urn:microsoft.com/office/officeart/2005/8/layout/vList5"/>
    <dgm:cxn modelId="{BB2C355D-67EF-4DD3-A9A3-F4CD9C1E3C23}" srcId="{929D4B51-9321-40C3-A179-12EBE7B531DA}" destId="{93DFA81F-15CB-434B-8742-41FB7CA5464C}" srcOrd="5" destOrd="0" parTransId="{9EE7C641-156D-4EFF-8FD4-EEE32D1BEFD3}" sibTransId="{85BB6E52-C65F-41F9-BC97-C82EEB0523D7}"/>
    <dgm:cxn modelId="{7BF4B441-DA68-4845-A317-5ACE887C67F1}" srcId="{929D4B51-9321-40C3-A179-12EBE7B531DA}" destId="{9370E37D-06EF-43A1-98AA-2D5395500BCA}" srcOrd="1" destOrd="0" parTransId="{7E752A8A-E787-4676-8823-78344863DBF6}" sibTransId="{0A36BCC4-D256-4347-BAC5-20705156422F}"/>
    <dgm:cxn modelId="{24A5F443-A2FB-4231-9E43-3E8E513DB746}" type="presOf" srcId="{9370E37D-06EF-43A1-98AA-2D5395500BCA}" destId="{C3571367-376E-46C1-A86C-FD3C732F140B}" srcOrd="0" destOrd="0" presId="urn:microsoft.com/office/officeart/2005/8/layout/vList5"/>
    <dgm:cxn modelId="{F1F8FAC4-2DB2-4171-9F1E-F9206994ADCE}" type="presOf" srcId="{CA3599D0-9E08-4B11-B5F7-EF03A89848ED}" destId="{3F6E4823-9F65-45F0-8D55-89581A44CAD6}" srcOrd="0" destOrd="0" presId="urn:microsoft.com/office/officeart/2005/8/layout/vList5"/>
    <dgm:cxn modelId="{2FE03221-0079-4D8C-AFAA-A7FC53D1CBE4}" srcId="{929D4B51-9321-40C3-A179-12EBE7B531DA}" destId="{8ED06F1B-C03E-42B8-A786-D9C5B268CC9A}" srcOrd="0" destOrd="0" parTransId="{6E97EF13-B550-4732-AAE3-12B3006E1A1A}" sibTransId="{DCA35D8A-D56A-499C-BBB0-63A12177E778}"/>
    <dgm:cxn modelId="{52993A0F-3EF5-4149-8A43-4ACABE4DA04B}" type="presOf" srcId="{66F80517-4852-4AEA-97A2-242D2A3C7A8D}" destId="{66AEF299-EB6A-4B26-8DF0-ED3B63FF0628}" srcOrd="0" destOrd="0" presId="urn:microsoft.com/office/officeart/2005/8/layout/vList5"/>
    <dgm:cxn modelId="{983ECE7A-250D-4438-B3E5-EB2C79B94F0F}" srcId="{929D4B51-9321-40C3-A179-12EBE7B531DA}" destId="{1465E8B4-F963-425F-B3ED-922313925DBF}" srcOrd="2" destOrd="0" parTransId="{7AC11050-DED9-4EB0-A9A9-2D483DE9FAB5}" sibTransId="{6A89AA83-C617-4F2C-98F4-AAF0459B5B15}"/>
    <dgm:cxn modelId="{C5CD14FC-FE19-436D-A29E-DA5BEE8A46A1}" srcId="{929D4B51-9321-40C3-A179-12EBE7B531DA}" destId="{CA3599D0-9E08-4B11-B5F7-EF03A89848ED}" srcOrd="6" destOrd="0" parTransId="{99C51D8F-7CD4-4A78-AFB7-A4642F7E9D6D}" sibTransId="{33AF49BD-EE17-4B4A-9B26-12DDBAE4A3E8}"/>
    <dgm:cxn modelId="{0D1F81C3-EDA2-489E-B710-4C1BD37F89F8}" type="presOf" srcId="{93DFA81F-15CB-434B-8742-41FB7CA5464C}" destId="{FAAD92BA-FE28-444A-B70D-3DEC9DFE4F87}" srcOrd="0" destOrd="0" presId="urn:microsoft.com/office/officeart/2005/8/layout/vList5"/>
    <dgm:cxn modelId="{67594C46-9CB1-4CB2-AD59-936E86754137}" type="presParOf" srcId="{31D55CEC-4622-4766-885B-143C0F781F16}" destId="{AC608C38-784B-4A31-A8C0-C000750DEF45}" srcOrd="0" destOrd="0" presId="urn:microsoft.com/office/officeart/2005/8/layout/vList5"/>
    <dgm:cxn modelId="{7A35D22C-9DE0-4CAF-9BEB-96CBC8F75AA4}" type="presParOf" srcId="{AC608C38-784B-4A31-A8C0-C000750DEF45}" destId="{35A06A5A-02A0-4980-ACC2-7511185EA587}" srcOrd="0" destOrd="0" presId="urn:microsoft.com/office/officeart/2005/8/layout/vList5"/>
    <dgm:cxn modelId="{44E68CC9-2BE0-4162-9032-6DBB44A7FCF9}" type="presParOf" srcId="{31D55CEC-4622-4766-885B-143C0F781F16}" destId="{CEFD0F07-847A-4A05-9415-F66D3AD43655}" srcOrd="1" destOrd="0" presId="urn:microsoft.com/office/officeart/2005/8/layout/vList5"/>
    <dgm:cxn modelId="{0C5F5FBA-B971-46D4-A6D6-C20F3AEF2EDA}" type="presParOf" srcId="{31D55CEC-4622-4766-885B-143C0F781F16}" destId="{56070CE1-49D2-4EA0-9ABA-1CA39FF61B4A}" srcOrd="2" destOrd="0" presId="urn:microsoft.com/office/officeart/2005/8/layout/vList5"/>
    <dgm:cxn modelId="{8BB19A92-9D5F-4EAE-B650-5989DCFBAC8E}" type="presParOf" srcId="{56070CE1-49D2-4EA0-9ABA-1CA39FF61B4A}" destId="{C3571367-376E-46C1-A86C-FD3C732F140B}" srcOrd="0" destOrd="0" presId="urn:microsoft.com/office/officeart/2005/8/layout/vList5"/>
    <dgm:cxn modelId="{165B2EE4-7BAC-4F5F-8DDB-7A1986C22B8D}" type="presParOf" srcId="{31D55CEC-4622-4766-885B-143C0F781F16}" destId="{EF213A1B-3883-4E88-A4B0-AADAD698A0C6}" srcOrd="3" destOrd="0" presId="urn:microsoft.com/office/officeart/2005/8/layout/vList5"/>
    <dgm:cxn modelId="{614491D4-919C-4A54-9B36-24A33B15E9D2}" type="presParOf" srcId="{31D55CEC-4622-4766-885B-143C0F781F16}" destId="{9F1E9FD5-3B68-4950-A2C9-0B870F6E4DA8}" srcOrd="4" destOrd="0" presId="urn:microsoft.com/office/officeart/2005/8/layout/vList5"/>
    <dgm:cxn modelId="{704692AB-FD68-45FD-8367-7520E63B00EB}" type="presParOf" srcId="{9F1E9FD5-3B68-4950-A2C9-0B870F6E4DA8}" destId="{01E32378-4BAA-4E84-9F25-62B9A8D17B62}" srcOrd="0" destOrd="0" presId="urn:microsoft.com/office/officeart/2005/8/layout/vList5"/>
    <dgm:cxn modelId="{D33E6060-BB2F-469B-BFBB-0EFE6E8897F1}" type="presParOf" srcId="{31D55CEC-4622-4766-885B-143C0F781F16}" destId="{53DE58B5-AD53-4861-A178-66D8B6FD8633}" srcOrd="5" destOrd="0" presId="urn:microsoft.com/office/officeart/2005/8/layout/vList5"/>
    <dgm:cxn modelId="{9BA2A028-0D40-43C6-9436-FA5B8EDC251B}" type="presParOf" srcId="{31D55CEC-4622-4766-885B-143C0F781F16}" destId="{E082DF7E-4DB2-4399-90EF-DAFD7811F609}" srcOrd="6" destOrd="0" presId="urn:microsoft.com/office/officeart/2005/8/layout/vList5"/>
    <dgm:cxn modelId="{DBDE3098-612B-47C5-A84C-12B4A529FD5A}" type="presParOf" srcId="{E082DF7E-4DB2-4399-90EF-DAFD7811F609}" destId="{0CC430FF-D05C-4481-8DE2-9076665180CE}" srcOrd="0" destOrd="0" presId="urn:microsoft.com/office/officeart/2005/8/layout/vList5"/>
    <dgm:cxn modelId="{0E5C28AE-94FC-4FAD-B046-91FBF1FDF118}" type="presParOf" srcId="{31D55CEC-4622-4766-885B-143C0F781F16}" destId="{D6AE061E-E047-45E8-988B-1DC04DEAB43A}" srcOrd="7" destOrd="0" presId="urn:microsoft.com/office/officeart/2005/8/layout/vList5"/>
    <dgm:cxn modelId="{64DA476B-B283-4CC7-9EB1-49D50DE17D75}" type="presParOf" srcId="{31D55CEC-4622-4766-885B-143C0F781F16}" destId="{04FE5CE7-8B6D-4C6C-8958-B5BE679EA9CE}" srcOrd="8" destOrd="0" presId="urn:microsoft.com/office/officeart/2005/8/layout/vList5"/>
    <dgm:cxn modelId="{6F8FFB67-0768-4824-ACD0-BEA026CC9A76}" type="presParOf" srcId="{04FE5CE7-8B6D-4C6C-8958-B5BE679EA9CE}" destId="{66AEF299-EB6A-4B26-8DF0-ED3B63FF0628}" srcOrd="0" destOrd="0" presId="urn:microsoft.com/office/officeart/2005/8/layout/vList5"/>
    <dgm:cxn modelId="{CFD9E577-604B-4C27-B2EB-CE62DF1E372D}" type="presParOf" srcId="{31D55CEC-4622-4766-885B-143C0F781F16}" destId="{79DE94FA-6E88-470E-849A-ED4B2F9E31B4}" srcOrd="9" destOrd="0" presId="urn:microsoft.com/office/officeart/2005/8/layout/vList5"/>
    <dgm:cxn modelId="{DA442061-16A5-4C70-9130-8643CB942305}" type="presParOf" srcId="{31D55CEC-4622-4766-885B-143C0F781F16}" destId="{133381AC-4F26-476D-BD3D-A8BF1388388E}" srcOrd="10" destOrd="0" presId="urn:microsoft.com/office/officeart/2005/8/layout/vList5"/>
    <dgm:cxn modelId="{6A280127-22D6-4C13-A85A-45E22F808D9D}" type="presParOf" srcId="{133381AC-4F26-476D-BD3D-A8BF1388388E}" destId="{FAAD92BA-FE28-444A-B70D-3DEC9DFE4F87}" srcOrd="0" destOrd="0" presId="urn:microsoft.com/office/officeart/2005/8/layout/vList5"/>
    <dgm:cxn modelId="{65BE9EA9-F45F-468C-BA0B-6491B3785B1F}" type="presParOf" srcId="{31D55CEC-4622-4766-885B-143C0F781F16}" destId="{2BE25B07-2FBB-4914-8144-D85F66DF33E5}" srcOrd="11" destOrd="0" presId="urn:microsoft.com/office/officeart/2005/8/layout/vList5"/>
    <dgm:cxn modelId="{59C9067A-1B2E-4FBB-A378-10BFA95555B4}" type="presParOf" srcId="{31D55CEC-4622-4766-885B-143C0F781F16}" destId="{C3A8C989-2121-4669-A27D-E9368757358A}" srcOrd="12" destOrd="0" presId="urn:microsoft.com/office/officeart/2005/8/layout/vList5"/>
    <dgm:cxn modelId="{47680D32-D499-4FE6-8689-0D35CB94996E}" type="presParOf" srcId="{C3A8C989-2121-4669-A27D-E9368757358A}" destId="{3F6E4823-9F65-45F0-8D55-89581A44CAD6}" srcOrd="0"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0FA857-1ADF-417E-9877-015FCFB94439}" type="doc">
      <dgm:prSet loTypeId="urn:microsoft.com/office/officeart/2005/8/layout/lProcess2" loCatId="list" qsTypeId="urn:microsoft.com/office/officeart/2005/8/quickstyle/3d2" qsCatId="3D" csTypeId="urn:microsoft.com/office/officeart/2005/8/colors/accent1_2" csCatId="accent1" phldr="1"/>
      <dgm:spPr/>
      <dgm:t>
        <a:bodyPr/>
        <a:lstStyle/>
        <a:p>
          <a:endParaRPr lang="ru-RU"/>
        </a:p>
      </dgm:t>
    </dgm:pt>
    <dgm:pt modelId="{7782F510-BA2C-46AF-8E5C-C4172162FFA8}">
      <dgm:prSet phldrT="[Текст]" custT="1"/>
      <dgm:spPr/>
      <dgm:t>
        <a:bodyPr/>
        <a:lstStyle/>
        <a:p>
          <a:pPr algn="ctr"/>
          <a:r>
            <a:rPr lang="ru-RU" sz="1600" b="1" dirty="0" smtClean="0"/>
            <a:t>Снижение пороговых значений суммовых критериев для вхождения в НМ</a:t>
          </a:r>
          <a:endParaRPr lang="ru-RU" sz="1600" b="1" dirty="0"/>
        </a:p>
      </dgm:t>
    </dgm:pt>
    <dgm:pt modelId="{3D6B8A39-649C-4182-B51A-09A68066008B}" type="parTrans" cxnId="{85AA99C8-581F-4261-BAB0-09F0F637D8CE}">
      <dgm:prSet/>
      <dgm:spPr/>
      <dgm:t>
        <a:bodyPr/>
        <a:lstStyle/>
        <a:p>
          <a:endParaRPr lang="ru-RU"/>
        </a:p>
      </dgm:t>
    </dgm:pt>
    <dgm:pt modelId="{A352F63B-8CB2-4C7E-8258-69036DB797C4}" type="sibTrans" cxnId="{85AA99C8-581F-4261-BAB0-09F0F637D8CE}">
      <dgm:prSet/>
      <dgm:spPr/>
      <dgm:t>
        <a:bodyPr/>
        <a:lstStyle/>
        <a:p>
          <a:endParaRPr lang="ru-RU"/>
        </a:p>
      </dgm:t>
    </dgm:pt>
    <dgm:pt modelId="{1DFC497B-23EE-49E4-AB62-01E12247AA92}">
      <dgm:prSet phldrT="[Текст]" custT="1"/>
      <dgm:spPr/>
      <dgm:t>
        <a:bodyPr/>
        <a:lstStyle/>
        <a:p>
          <a:r>
            <a:rPr lang="ru-RU" sz="3200" b="1" dirty="0" smtClean="0">
              <a:solidFill>
                <a:srgbClr val="005AA9"/>
              </a:solidFill>
            </a:rPr>
            <a:t>С 01.01.2022</a:t>
          </a:r>
          <a:endParaRPr lang="ru-RU" sz="3200" b="1" dirty="0">
            <a:solidFill>
              <a:srgbClr val="005AA9"/>
            </a:solidFill>
          </a:endParaRPr>
        </a:p>
      </dgm:t>
    </dgm:pt>
    <dgm:pt modelId="{ECF5E819-2D41-4E84-9FA3-68559E7E8A57}" type="parTrans" cxnId="{CEB22BCC-DC93-4295-A1E4-8BD96D590D84}">
      <dgm:prSet/>
      <dgm:spPr/>
      <dgm:t>
        <a:bodyPr/>
        <a:lstStyle/>
        <a:p>
          <a:endParaRPr lang="ru-RU"/>
        </a:p>
      </dgm:t>
    </dgm:pt>
    <dgm:pt modelId="{4DB1A7A4-937D-454B-B23C-4446BFCDC9EF}" type="sibTrans" cxnId="{CEB22BCC-DC93-4295-A1E4-8BD96D590D84}">
      <dgm:prSet/>
      <dgm:spPr/>
      <dgm:t>
        <a:bodyPr/>
        <a:lstStyle/>
        <a:p>
          <a:endParaRPr lang="ru-RU"/>
        </a:p>
      </dgm:t>
    </dgm:pt>
    <dgm:pt modelId="{EE5B863B-B4DD-445E-937D-0B2793064F31}">
      <dgm:prSet phldrT="[Текст]" custT="1"/>
      <dgm:spPr/>
      <dgm:t>
        <a:bodyPr/>
        <a:lstStyle/>
        <a:p>
          <a:r>
            <a:rPr lang="ru-RU" sz="2000" b="1" dirty="0" smtClean="0"/>
            <a:t>Передача права приостановления операций по счетам МИ ФНС России </a:t>
          </a:r>
          <a:r>
            <a:rPr lang="ru-RU" sz="2000" b="1" smtClean="0"/>
            <a:t>по КН (МРИ ФНС России по КН)</a:t>
          </a:r>
          <a:endParaRPr lang="ru-RU" sz="2000" b="1" dirty="0"/>
        </a:p>
      </dgm:t>
    </dgm:pt>
    <dgm:pt modelId="{84B9B233-D584-4ECA-A218-DDA546FC6EA8}" type="parTrans" cxnId="{47A4023C-E061-46C4-AD9E-C60B125D4989}">
      <dgm:prSet/>
      <dgm:spPr/>
      <dgm:t>
        <a:bodyPr/>
        <a:lstStyle/>
        <a:p>
          <a:endParaRPr lang="ru-RU"/>
        </a:p>
      </dgm:t>
    </dgm:pt>
    <dgm:pt modelId="{C87C35F7-1D69-4278-AE55-6DFC3C91E03A}" type="sibTrans" cxnId="{47A4023C-E061-46C4-AD9E-C60B125D4989}">
      <dgm:prSet/>
      <dgm:spPr/>
      <dgm:t>
        <a:bodyPr/>
        <a:lstStyle/>
        <a:p>
          <a:endParaRPr lang="ru-RU"/>
        </a:p>
      </dgm:t>
    </dgm:pt>
    <dgm:pt modelId="{D1C3CB2D-A209-418C-9C07-25A071ECF6C2}">
      <dgm:prSet phldrT="[Текст]" custT="1"/>
      <dgm:spPr/>
      <dgm:t>
        <a:bodyPr/>
        <a:lstStyle/>
        <a:p>
          <a:r>
            <a:rPr lang="ru-RU" sz="2800" b="1" dirty="0" smtClean="0">
              <a:solidFill>
                <a:srgbClr val="005AA9"/>
              </a:solidFill>
            </a:rPr>
            <a:t>С 01.01.2024</a:t>
          </a:r>
          <a:endParaRPr lang="ru-RU" sz="2800" b="1" dirty="0">
            <a:solidFill>
              <a:srgbClr val="005AA9"/>
            </a:solidFill>
          </a:endParaRPr>
        </a:p>
      </dgm:t>
    </dgm:pt>
    <dgm:pt modelId="{46D1FEDC-DA2C-4FE7-9505-21C5351BECA5}" type="parTrans" cxnId="{32E8E059-029E-412C-9339-6B765FB82410}">
      <dgm:prSet/>
      <dgm:spPr/>
      <dgm:t>
        <a:bodyPr/>
        <a:lstStyle/>
        <a:p>
          <a:endParaRPr lang="ru-RU"/>
        </a:p>
      </dgm:t>
    </dgm:pt>
    <dgm:pt modelId="{F16F8C6C-6B62-4485-A0C2-DD2C0DD529B7}" type="sibTrans" cxnId="{32E8E059-029E-412C-9339-6B765FB82410}">
      <dgm:prSet/>
      <dgm:spPr/>
      <dgm:t>
        <a:bodyPr/>
        <a:lstStyle/>
        <a:p>
          <a:endParaRPr lang="ru-RU"/>
        </a:p>
      </dgm:t>
    </dgm:pt>
    <dgm:pt modelId="{B5DB60E5-1A48-4AE4-AE8D-F4A7E4444734}">
      <dgm:prSet phldrT="[Текст]" custT="1"/>
      <dgm:spPr/>
      <dgm:t>
        <a:bodyPr/>
        <a:lstStyle/>
        <a:p>
          <a:r>
            <a:rPr lang="ru-RU" sz="1800" b="1" dirty="0" smtClean="0"/>
            <a:t>Отказ от ТКС как способа информационного взаимодействия</a:t>
          </a:r>
          <a:endParaRPr lang="ru-RU" sz="1800" b="1" dirty="0"/>
        </a:p>
      </dgm:t>
    </dgm:pt>
    <dgm:pt modelId="{ACF8152E-E7E7-42A8-8DD1-16D5133CA8FA}" type="parTrans" cxnId="{0CAB334F-0B40-4280-A344-CBFEA8F19821}">
      <dgm:prSet/>
      <dgm:spPr/>
      <dgm:t>
        <a:bodyPr/>
        <a:lstStyle/>
        <a:p>
          <a:endParaRPr lang="ru-RU"/>
        </a:p>
      </dgm:t>
    </dgm:pt>
    <dgm:pt modelId="{F5348137-8536-4FF7-BEB8-9EC4652142B1}" type="sibTrans" cxnId="{0CAB334F-0B40-4280-A344-CBFEA8F19821}">
      <dgm:prSet/>
      <dgm:spPr/>
      <dgm:t>
        <a:bodyPr/>
        <a:lstStyle/>
        <a:p>
          <a:endParaRPr lang="ru-RU"/>
        </a:p>
      </dgm:t>
    </dgm:pt>
    <dgm:pt modelId="{25315546-FFF8-4E21-9DF5-1F8BF0F28583}">
      <dgm:prSet phldrT="[Текст]" custT="1"/>
      <dgm:spPr/>
      <dgm:t>
        <a:bodyPr/>
        <a:lstStyle/>
        <a:p>
          <a:r>
            <a:rPr lang="ru-RU" sz="1800" b="1" dirty="0" smtClean="0"/>
            <a:t>Исключение оснований для проведения КНП</a:t>
          </a:r>
          <a:endParaRPr lang="ru-RU" sz="1800" b="1" dirty="0"/>
        </a:p>
      </dgm:t>
    </dgm:pt>
    <dgm:pt modelId="{DCBA4850-C7E1-4800-B14A-D02DA45541F3}" type="parTrans" cxnId="{23DD9C47-1C6D-4861-9325-C5574BEBE5E4}">
      <dgm:prSet/>
      <dgm:spPr/>
      <dgm:t>
        <a:bodyPr/>
        <a:lstStyle/>
        <a:p>
          <a:endParaRPr lang="ru-RU"/>
        </a:p>
      </dgm:t>
    </dgm:pt>
    <dgm:pt modelId="{C97039B0-4275-4B0F-A4A1-1BF2B2BDAFF4}" type="sibTrans" cxnId="{23DD9C47-1C6D-4861-9325-C5574BEBE5E4}">
      <dgm:prSet/>
      <dgm:spPr/>
      <dgm:t>
        <a:bodyPr/>
        <a:lstStyle/>
        <a:p>
          <a:endParaRPr lang="ru-RU"/>
        </a:p>
      </dgm:t>
    </dgm:pt>
    <dgm:pt modelId="{EFFD95E8-72A0-4C55-AF6D-AF0A65351D30}">
      <dgm:prSet phldrT="[Текст]" custT="1"/>
      <dgm:spPr/>
      <dgm:t>
        <a:bodyPr/>
        <a:lstStyle/>
        <a:p>
          <a:r>
            <a:rPr lang="ru-RU" sz="1400" b="1" dirty="0" smtClean="0"/>
            <a:t>Реализация заявительного порядка возмещения НДС и акциза в рамках НМ</a:t>
          </a:r>
          <a:endParaRPr lang="ru-RU" sz="1400" b="1" dirty="0"/>
        </a:p>
      </dgm:t>
    </dgm:pt>
    <dgm:pt modelId="{158EDAB3-9D9F-4B0E-B455-6FD0FC87B7A9}" type="parTrans" cxnId="{138F17A0-002C-49C9-9C78-CC99D8012C63}">
      <dgm:prSet/>
      <dgm:spPr/>
      <dgm:t>
        <a:bodyPr/>
        <a:lstStyle/>
        <a:p>
          <a:endParaRPr lang="ru-RU"/>
        </a:p>
      </dgm:t>
    </dgm:pt>
    <dgm:pt modelId="{4121B85B-85E3-42CA-A649-8C61CF3DAAC3}" type="sibTrans" cxnId="{138F17A0-002C-49C9-9C78-CC99D8012C63}">
      <dgm:prSet/>
      <dgm:spPr/>
      <dgm:t>
        <a:bodyPr/>
        <a:lstStyle/>
        <a:p>
          <a:endParaRPr lang="ru-RU"/>
        </a:p>
      </dgm:t>
    </dgm:pt>
    <dgm:pt modelId="{B6CBA2C5-6892-4D2B-AB69-6262CA1E2E53}">
      <dgm:prSet phldrT="[Текст]" custT="1"/>
      <dgm:spPr/>
      <dgm:t>
        <a:bodyPr/>
        <a:lstStyle/>
        <a:p>
          <a:r>
            <a:rPr lang="ru-RU" sz="1800" b="1" dirty="0" err="1" smtClean="0"/>
            <a:t>Автоистребование</a:t>
          </a:r>
          <a:r>
            <a:rPr lang="ru-RU" sz="1800" b="1" dirty="0" smtClean="0"/>
            <a:t> документов для ст. 93.1 НК РФ</a:t>
          </a:r>
          <a:endParaRPr lang="ru-RU" sz="1800" b="1" dirty="0"/>
        </a:p>
      </dgm:t>
    </dgm:pt>
    <dgm:pt modelId="{AB66354C-DADB-47E2-9155-E2E37239509B}" type="parTrans" cxnId="{0F04C88A-2FCC-4BFB-BCEA-6B8C629E05E2}">
      <dgm:prSet/>
      <dgm:spPr/>
      <dgm:t>
        <a:bodyPr/>
        <a:lstStyle/>
        <a:p>
          <a:endParaRPr lang="ru-RU"/>
        </a:p>
      </dgm:t>
    </dgm:pt>
    <dgm:pt modelId="{A15B90A8-E7E7-4786-A811-861B94A05B5A}" type="sibTrans" cxnId="{0F04C88A-2FCC-4BFB-BCEA-6B8C629E05E2}">
      <dgm:prSet/>
      <dgm:spPr/>
      <dgm:t>
        <a:bodyPr/>
        <a:lstStyle/>
        <a:p>
          <a:endParaRPr lang="ru-RU"/>
        </a:p>
      </dgm:t>
    </dgm:pt>
    <dgm:pt modelId="{52B79D4B-01FB-4AFA-A348-B302B7829A82}">
      <dgm:prSet phldrT="[Текст]" custT="1"/>
      <dgm:spPr/>
      <dgm:t>
        <a:bodyPr/>
        <a:lstStyle/>
        <a:p>
          <a:r>
            <a:rPr lang="ru-RU" sz="3200" b="1" dirty="0" smtClean="0">
              <a:solidFill>
                <a:srgbClr val="005AA9"/>
              </a:solidFill>
            </a:rPr>
            <a:t>С 01.07.2021</a:t>
          </a:r>
          <a:endParaRPr lang="ru-RU" sz="3200" b="1" dirty="0">
            <a:solidFill>
              <a:srgbClr val="005AA9"/>
            </a:solidFill>
          </a:endParaRPr>
        </a:p>
      </dgm:t>
    </dgm:pt>
    <dgm:pt modelId="{F7D601D5-02CF-4261-A94D-4FC5DDF86898}" type="sibTrans" cxnId="{2FB33B73-B9EE-4060-9BBF-25F31306E30B}">
      <dgm:prSet/>
      <dgm:spPr/>
      <dgm:t>
        <a:bodyPr/>
        <a:lstStyle/>
        <a:p>
          <a:endParaRPr lang="ru-RU"/>
        </a:p>
      </dgm:t>
    </dgm:pt>
    <dgm:pt modelId="{CD6EFBE2-5200-4DD9-AAB5-B70B6A20410B}" type="parTrans" cxnId="{2FB33B73-B9EE-4060-9BBF-25F31306E30B}">
      <dgm:prSet/>
      <dgm:spPr/>
      <dgm:t>
        <a:bodyPr/>
        <a:lstStyle/>
        <a:p>
          <a:endParaRPr lang="ru-RU"/>
        </a:p>
      </dgm:t>
    </dgm:pt>
    <dgm:pt modelId="{7F2D3832-F47A-48B3-8EC3-A73447DBE16A}" type="pres">
      <dgm:prSet presAssocID="{5D0FA857-1ADF-417E-9877-015FCFB94439}" presName="theList" presStyleCnt="0">
        <dgm:presLayoutVars>
          <dgm:dir/>
          <dgm:animLvl val="lvl"/>
          <dgm:resizeHandles val="exact"/>
        </dgm:presLayoutVars>
      </dgm:prSet>
      <dgm:spPr/>
      <dgm:t>
        <a:bodyPr/>
        <a:lstStyle/>
        <a:p>
          <a:endParaRPr lang="ru-RU"/>
        </a:p>
      </dgm:t>
    </dgm:pt>
    <dgm:pt modelId="{6316921A-082C-4628-830F-C2C7A7A2D006}" type="pres">
      <dgm:prSet presAssocID="{52B79D4B-01FB-4AFA-A348-B302B7829A82}" presName="compNode" presStyleCnt="0"/>
      <dgm:spPr/>
      <dgm:t>
        <a:bodyPr/>
        <a:lstStyle/>
        <a:p>
          <a:endParaRPr lang="ru-RU"/>
        </a:p>
      </dgm:t>
    </dgm:pt>
    <dgm:pt modelId="{871A4002-0331-4F5F-99EC-69DEFD7E0BF6}" type="pres">
      <dgm:prSet presAssocID="{52B79D4B-01FB-4AFA-A348-B302B7829A82}" presName="aNode" presStyleLbl="bgShp" presStyleIdx="0" presStyleCnt="3"/>
      <dgm:spPr/>
      <dgm:t>
        <a:bodyPr/>
        <a:lstStyle/>
        <a:p>
          <a:endParaRPr lang="ru-RU"/>
        </a:p>
      </dgm:t>
    </dgm:pt>
    <dgm:pt modelId="{0B348B67-52F0-4C51-9043-EFF6D02CBA78}" type="pres">
      <dgm:prSet presAssocID="{52B79D4B-01FB-4AFA-A348-B302B7829A82}" presName="textNode" presStyleLbl="bgShp" presStyleIdx="0" presStyleCnt="3"/>
      <dgm:spPr/>
      <dgm:t>
        <a:bodyPr/>
        <a:lstStyle/>
        <a:p>
          <a:endParaRPr lang="ru-RU"/>
        </a:p>
      </dgm:t>
    </dgm:pt>
    <dgm:pt modelId="{44336C3E-5CEE-4AD2-8435-087BE295F19A}" type="pres">
      <dgm:prSet presAssocID="{52B79D4B-01FB-4AFA-A348-B302B7829A82}" presName="compChildNode" presStyleCnt="0"/>
      <dgm:spPr/>
      <dgm:t>
        <a:bodyPr/>
        <a:lstStyle/>
        <a:p>
          <a:endParaRPr lang="ru-RU"/>
        </a:p>
      </dgm:t>
    </dgm:pt>
    <dgm:pt modelId="{6E1004FF-46B6-4621-9B09-C1DC818900FF}" type="pres">
      <dgm:prSet presAssocID="{52B79D4B-01FB-4AFA-A348-B302B7829A82}" presName="theInnerList" presStyleCnt="0"/>
      <dgm:spPr/>
      <dgm:t>
        <a:bodyPr/>
        <a:lstStyle/>
        <a:p>
          <a:endParaRPr lang="ru-RU"/>
        </a:p>
      </dgm:t>
    </dgm:pt>
    <dgm:pt modelId="{DDA41731-8686-4224-AFFB-2ABD1756355E}" type="pres">
      <dgm:prSet presAssocID="{7782F510-BA2C-46AF-8E5C-C4172162FFA8}" presName="childNode" presStyleLbl="node1" presStyleIdx="0" presStyleCnt="6">
        <dgm:presLayoutVars>
          <dgm:bulletEnabled val="1"/>
        </dgm:presLayoutVars>
      </dgm:prSet>
      <dgm:spPr/>
      <dgm:t>
        <a:bodyPr/>
        <a:lstStyle/>
        <a:p>
          <a:endParaRPr lang="ru-RU"/>
        </a:p>
      </dgm:t>
    </dgm:pt>
    <dgm:pt modelId="{4248369A-222A-4E34-B5B0-2900825336B0}" type="pres">
      <dgm:prSet presAssocID="{7782F510-BA2C-46AF-8E5C-C4172162FFA8}" presName="aSpace2" presStyleCnt="0"/>
      <dgm:spPr/>
      <dgm:t>
        <a:bodyPr/>
        <a:lstStyle/>
        <a:p>
          <a:endParaRPr lang="ru-RU"/>
        </a:p>
      </dgm:t>
    </dgm:pt>
    <dgm:pt modelId="{5E3836AD-1F7D-4A83-9F90-E27DF6655DCA}" type="pres">
      <dgm:prSet presAssocID="{25315546-FFF8-4E21-9DF5-1F8BF0F28583}" presName="childNode" presStyleLbl="node1" presStyleIdx="1" presStyleCnt="6">
        <dgm:presLayoutVars>
          <dgm:bulletEnabled val="1"/>
        </dgm:presLayoutVars>
      </dgm:prSet>
      <dgm:spPr/>
      <dgm:t>
        <a:bodyPr/>
        <a:lstStyle/>
        <a:p>
          <a:endParaRPr lang="ru-RU"/>
        </a:p>
      </dgm:t>
    </dgm:pt>
    <dgm:pt modelId="{31B3370D-7CE6-435B-8AB3-157FD261DDED}" type="pres">
      <dgm:prSet presAssocID="{25315546-FFF8-4E21-9DF5-1F8BF0F28583}" presName="aSpace2" presStyleCnt="0"/>
      <dgm:spPr/>
      <dgm:t>
        <a:bodyPr/>
        <a:lstStyle/>
        <a:p>
          <a:endParaRPr lang="ru-RU"/>
        </a:p>
      </dgm:t>
    </dgm:pt>
    <dgm:pt modelId="{697AA37A-8D38-43B0-B558-AA9443A6F8CF}" type="pres">
      <dgm:prSet presAssocID="{EFFD95E8-72A0-4C55-AF6D-AF0A65351D30}" presName="childNode" presStyleLbl="node1" presStyleIdx="2" presStyleCnt="6">
        <dgm:presLayoutVars>
          <dgm:bulletEnabled val="1"/>
        </dgm:presLayoutVars>
      </dgm:prSet>
      <dgm:spPr/>
      <dgm:t>
        <a:bodyPr/>
        <a:lstStyle/>
        <a:p>
          <a:endParaRPr lang="ru-RU"/>
        </a:p>
      </dgm:t>
    </dgm:pt>
    <dgm:pt modelId="{9E1015A2-D3E8-4FCF-A0C0-DEB2480C3E90}" type="pres">
      <dgm:prSet presAssocID="{52B79D4B-01FB-4AFA-A348-B302B7829A82}" presName="aSpace" presStyleCnt="0"/>
      <dgm:spPr/>
      <dgm:t>
        <a:bodyPr/>
        <a:lstStyle/>
        <a:p>
          <a:endParaRPr lang="ru-RU"/>
        </a:p>
      </dgm:t>
    </dgm:pt>
    <dgm:pt modelId="{80AAEE78-C8BA-459A-ABCE-F9FBB88D1D97}" type="pres">
      <dgm:prSet presAssocID="{1DFC497B-23EE-49E4-AB62-01E12247AA92}" presName="compNode" presStyleCnt="0"/>
      <dgm:spPr/>
      <dgm:t>
        <a:bodyPr/>
        <a:lstStyle/>
        <a:p>
          <a:endParaRPr lang="ru-RU"/>
        </a:p>
      </dgm:t>
    </dgm:pt>
    <dgm:pt modelId="{AD07B324-08A6-441A-A161-811C2606BE26}" type="pres">
      <dgm:prSet presAssocID="{1DFC497B-23EE-49E4-AB62-01E12247AA92}" presName="aNode" presStyleLbl="bgShp" presStyleIdx="1" presStyleCnt="3"/>
      <dgm:spPr/>
      <dgm:t>
        <a:bodyPr/>
        <a:lstStyle/>
        <a:p>
          <a:endParaRPr lang="ru-RU"/>
        </a:p>
      </dgm:t>
    </dgm:pt>
    <dgm:pt modelId="{6ECF1E04-0AF4-4FE5-9BA3-EAC3C17C6FDE}" type="pres">
      <dgm:prSet presAssocID="{1DFC497B-23EE-49E4-AB62-01E12247AA92}" presName="textNode" presStyleLbl="bgShp" presStyleIdx="1" presStyleCnt="3"/>
      <dgm:spPr/>
      <dgm:t>
        <a:bodyPr/>
        <a:lstStyle/>
        <a:p>
          <a:endParaRPr lang="ru-RU"/>
        </a:p>
      </dgm:t>
    </dgm:pt>
    <dgm:pt modelId="{452B30C7-B78D-458B-8D4C-AEBACCD9A9F7}" type="pres">
      <dgm:prSet presAssocID="{1DFC497B-23EE-49E4-AB62-01E12247AA92}" presName="compChildNode" presStyleCnt="0"/>
      <dgm:spPr/>
      <dgm:t>
        <a:bodyPr/>
        <a:lstStyle/>
        <a:p>
          <a:endParaRPr lang="ru-RU"/>
        </a:p>
      </dgm:t>
    </dgm:pt>
    <dgm:pt modelId="{F8BBA6A6-4207-4740-9D62-FE2FE2448E2A}" type="pres">
      <dgm:prSet presAssocID="{1DFC497B-23EE-49E4-AB62-01E12247AA92}" presName="theInnerList" presStyleCnt="0"/>
      <dgm:spPr/>
      <dgm:t>
        <a:bodyPr/>
        <a:lstStyle/>
        <a:p>
          <a:endParaRPr lang="ru-RU"/>
        </a:p>
      </dgm:t>
    </dgm:pt>
    <dgm:pt modelId="{BBB4F817-7015-42DB-B76C-047D17CF6EAA}" type="pres">
      <dgm:prSet presAssocID="{EE5B863B-B4DD-445E-937D-0B2793064F31}" presName="childNode" presStyleLbl="node1" presStyleIdx="3" presStyleCnt="6">
        <dgm:presLayoutVars>
          <dgm:bulletEnabled val="1"/>
        </dgm:presLayoutVars>
      </dgm:prSet>
      <dgm:spPr/>
      <dgm:t>
        <a:bodyPr/>
        <a:lstStyle/>
        <a:p>
          <a:endParaRPr lang="ru-RU"/>
        </a:p>
      </dgm:t>
    </dgm:pt>
    <dgm:pt modelId="{63B320AA-6F65-4EEC-8E0F-FA9196DAFAB1}" type="pres">
      <dgm:prSet presAssocID="{1DFC497B-23EE-49E4-AB62-01E12247AA92}" presName="aSpace" presStyleCnt="0"/>
      <dgm:spPr/>
      <dgm:t>
        <a:bodyPr/>
        <a:lstStyle/>
        <a:p>
          <a:endParaRPr lang="ru-RU"/>
        </a:p>
      </dgm:t>
    </dgm:pt>
    <dgm:pt modelId="{3BAEA19A-A812-4314-AD90-6440E1128F46}" type="pres">
      <dgm:prSet presAssocID="{D1C3CB2D-A209-418C-9C07-25A071ECF6C2}" presName="compNode" presStyleCnt="0"/>
      <dgm:spPr/>
      <dgm:t>
        <a:bodyPr/>
        <a:lstStyle/>
        <a:p>
          <a:endParaRPr lang="ru-RU"/>
        </a:p>
      </dgm:t>
    </dgm:pt>
    <dgm:pt modelId="{0E056F7A-03B1-48D4-A657-19EC82850BDF}" type="pres">
      <dgm:prSet presAssocID="{D1C3CB2D-A209-418C-9C07-25A071ECF6C2}" presName="aNode" presStyleLbl="bgShp" presStyleIdx="2" presStyleCnt="3"/>
      <dgm:spPr/>
      <dgm:t>
        <a:bodyPr/>
        <a:lstStyle/>
        <a:p>
          <a:endParaRPr lang="ru-RU"/>
        </a:p>
      </dgm:t>
    </dgm:pt>
    <dgm:pt modelId="{BC527649-961B-4CA8-9466-B363DA2EB7B2}" type="pres">
      <dgm:prSet presAssocID="{D1C3CB2D-A209-418C-9C07-25A071ECF6C2}" presName="textNode" presStyleLbl="bgShp" presStyleIdx="2" presStyleCnt="3"/>
      <dgm:spPr/>
      <dgm:t>
        <a:bodyPr/>
        <a:lstStyle/>
        <a:p>
          <a:endParaRPr lang="ru-RU"/>
        </a:p>
      </dgm:t>
    </dgm:pt>
    <dgm:pt modelId="{0F84D79D-97DB-4E78-9DA0-DE15E9644990}" type="pres">
      <dgm:prSet presAssocID="{D1C3CB2D-A209-418C-9C07-25A071ECF6C2}" presName="compChildNode" presStyleCnt="0"/>
      <dgm:spPr/>
      <dgm:t>
        <a:bodyPr/>
        <a:lstStyle/>
        <a:p>
          <a:endParaRPr lang="ru-RU"/>
        </a:p>
      </dgm:t>
    </dgm:pt>
    <dgm:pt modelId="{D5370661-7AB6-4ACA-9249-1DA3403A1221}" type="pres">
      <dgm:prSet presAssocID="{D1C3CB2D-A209-418C-9C07-25A071ECF6C2}" presName="theInnerList" presStyleCnt="0"/>
      <dgm:spPr/>
      <dgm:t>
        <a:bodyPr/>
        <a:lstStyle/>
        <a:p>
          <a:endParaRPr lang="ru-RU"/>
        </a:p>
      </dgm:t>
    </dgm:pt>
    <dgm:pt modelId="{B68CDA4A-1155-4EDA-8688-6EC28B8477DB}" type="pres">
      <dgm:prSet presAssocID="{B5DB60E5-1A48-4AE4-AE8D-F4A7E4444734}" presName="childNode" presStyleLbl="node1" presStyleIdx="4" presStyleCnt="6">
        <dgm:presLayoutVars>
          <dgm:bulletEnabled val="1"/>
        </dgm:presLayoutVars>
      </dgm:prSet>
      <dgm:spPr/>
      <dgm:t>
        <a:bodyPr/>
        <a:lstStyle/>
        <a:p>
          <a:endParaRPr lang="ru-RU"/>
        </a:p>
      </dgm:t>
    </dgm:pt>
    <dgm:pt modelId="{D6CB2B32-5EC8-4BF9-A283-F6AC0B9D3417}" type="pres">
      <dgm:prSet presAssocID="{B5DB60E5-1A48-4AE4-AE8D-F4A7E4444734}" presName="aSpace2" presStyleCnt="0"/>
      <dgm:spPr/>
      <dgm:t>
        <a:bodyPr/>
        <a:lstStyle/>
        <a:p>
          <a:endParaRPr lang="ru-RU"/>
        </a:p>
      </dgm:t>
    </dgm:pt>
    <dgm:pt modelId="{AC582745-42F3-48F0-9382-FD3B5469F311}" type="pres">
      <dgm:prSet presAssocID="{B6CBA2C5-6892-4D2B-AB69-6262CA1E2E53}" presName="childNode" presStyleLbl="node1" presStyleIdx="5" presStyleCnt="6">
        <dgm:presLayoutVars>
          <dgm:bulletEnabled val="1"/>
        </dgm:presLayoutVars>
      </dgm:prSet>
      <dgm:spPr/>
      <dgm:t>
        <a:bodyPr/>
        <a:lstStyle/>
        <a:p>
          <a:endParaRPr lang="ru-RU"/>
        </a:p>
      </dgm:t>
    </dgm:pt>
  </dgm:ptLst>
  <dgm:cxnLst>
    <dgm:cxn modelId="{CEB22BCC-DC93-4295-A1E4-8BD96D590D84}" srcId="{5D0FA857-1ADF-417E-9877-015FCFB94439}" destId="{1DFC497B-23EE-49E4-AB62-01E12247AA92}" srcOrd="1" destOrd="0" parTransId="{ECF5E819-2D41-4E84-9FA3-68559E7E8A57}" sibTransId="{4DB1A7A4-937D-454B-B23C-4446BFCDC9EF}"/>
    <dgm:cxn modelId="{64FE5690-0DB4-47BC-820F-212C9779BEEE}" type="presOf" srcId="{25315546-FFF8-4E21-9DF5-1F8BF0F28583}" destId="{5E3836AD-1F7D-4A83-9F90-E27DF6655DCA}" srcOrd="0" destOrd="0" presId="urn:microsoft.com/office/officeart/2005/8/layout/lProcess2"/>
    <dgm:cxn modelId="{0CAB334F-0B40-4280-A344-CBFEA8F19821}" srcId="{D1C3CB2D-A209-418C-9C07-25A071ECF6C2}" destId="{B5DB60E5-1A48-4AE4-AE8D-F4A7E4444734}" srcOrd="0" destOrd="0" parTransId="{ACF8152E-E7E7-42A8-8DD1-16D5133CA8FA}" sibTransId="{F5348137-8536-4FF7-BEB8-9EC4652142B1}"/>
    <dgm:cxn modelId="{2FB33B73-B9EE-4060-9BBF-25F31306E30B}" srcId="{5D0FA857-1ADF-417E-9877-015FCFB94439}" destId="{52B79D4B-01FB-4AFA-A348-B302B7829A82}" srcOrd="0" destOrd="0" parTransId="{CD6EFBE2-5200-4DD9-AAB5-B70B6A20410B}" sibTransId="{F7D601D5-02CF-4261-A94D-4FC5DDF86898}"/>
    <dgm:cxn modelId="{8A1481F7-57EA-4490-88E2-CDD6D1FFEE58}" type="presOf" srcId="{D1C3CB2D-A209-418C-9C07-25A071ECF6C2}" destId="{BC527649-961B-4CA8-9466-B363DA2EB7B2}" srcOrd="1" destOrd="0" presId="urn:microsoft.com/office/officeart/2005/8/layout/lProcess2"/>
    <dgm:cxn modelId="{32E8E059-029E-412C-9339-6B765FB82410}" srcId="{5D0FA857-1ADF-417E-9877-015FCFB94439}" destId="{D1C3CB2D-A209-418C-9C07-25A071ECF6C2}" srcOrd="2" destOrd="0" parTransId="{46D1FEDC-DA2C-4FE7-9505-21C5351BECA5}" sibTransId="{F16F8C6C-6B62-4485-A0C2-DD2C0DD529B7}"/>
    <dgm:cxn modelId="{8E17228C-67D0-43F4-87D7-DCCD9BB5B332}" type="presOf" srcId="{EE5B863B-B4DD-445E-937D-0B2793064F31}" destId="{BBB4F817-7015-42DB-B76C-047D17CF6EAA}" srcOrd="0" destOrd="0" presId="urn:microsoft.com/office/officeart/2005/8/layout/lProcess2"/>
    <dgm:cxn modelId="{30EA7183-0B18-4AAA-BE86-01F36D8CF070}" type="presOf" srcId="{1DFC497B-23EE-49E4-AB62-01E12247AA92}" destId="{6ECF1E04-0AF4-4FE5-9BA3-EAC3C17C6FDE}" srcOrd="1" destOrd="0" presId="urn:microsoft.com/office/officeart/2005/8/layout/lProcess2"/>
    <dgm:cxn modelId="{87B4CA87-6E4F-48F5-AAA1-C661BE37A1A4}" type="presOf" srcId="{7782F510-BA2C-46AF-8E5C-C4172162FFA8}" destId="{DDA41731-8686-4224-AFFB-2ABD1756355E}" srcOrd="0" destOrd="0" presId="urn:microsoft.com/office/officeart/2005/8/layout/lProcess2"/>
    <dgm:cxn modelId="{78E2F6D6-464A-4978-8F5F-509CF687E106}" type="presOf" srcId="{EFFD95E8-72A0-4C55-AF6D-AF0A65351D30}" destId="{697AA37A-8D38-43B0-B558-AA9443A6F8CF}" srcOrd="0" destOrd="0" presId="urn:microsoft.com/office/officeart/2005/8/layout/lProcess2"/>
    <dgm:cxn modelId="{AD622AB9-A151-47F8-8988-FDF9EBC545B8}" type="presOf" srcId="{52B79D4B-01FB-4AFA-A348-B302B7829A82}" destId="{0B348B67-52F0-4C51-9043-EFF6D02CBA78}" srcOrd="1" destOrd="0" presId="urn:microsoft.com/office/officeart/2005/8/layout/lProcess2"/>
    <dgm:cxn modelId="{232903A3-805A-416F-BCA7-89D8DEE4B8E0}" type="presOf" srcId="{D1C3CB2D-A209-418C-9C07-25A071ECF6C2}" destId="{0E056F7A-03B1-48D4-A657-19EC82850BDF}" srcOrd="0" destOrd="0" presId="urn:microsoft.com/office/officeart/2005/8/layout/lProcess2"/>
    <dgm:cxn modelId="{23DD9C47-1C6D-4861-9325-C5574BEBE5E4}" srcId="{52B79D4B-01FB-4AFA-A348-B302B7829A82}" destId="{25315546-FFF8-4E21-9DF5-1F8BF0F28583}" srcOrd="1" destOrd="0" parTransId="{DCBA4850-C7E1-4800-B14A-D02DA45541F3}" sibTransId="{C97039B0-4275-4B0F-A4A1-1BF2B2BDAFF4}"/>
    <dgm:cxn modelId="{A08EFE72-7055-427D-952F-4E5094419177}" type="presOf" srcId="{52B79D4B-01FB-4AFA-A348-B302B7829A82}" destId="{871A4002-0331-4F5F-99EC-69DEFD7E0BF6}" srcOrd="0" destOrd="0" presId="urn:microsoft.com/office/officeart/2005/8/layout/lProcess2"/>
    <dgm:cxn modelId="{0FC96F10-659F-4DE7-B87C-D5DD0A9821DA}" type="presOf" srcId="{B5DB60E5-1A48-4AE4-AE8D-F4A7E4444734}" destId="{B68CDA4A-1155-4EDA-8688-6EC28B8477DB}" srcOrd="0" destOrd="0" presId="urn:microsoft.com/office/officeart/2005/8/layout/lProcess2"/>
    <dgm:cxn modelId="{1144D463-0588-4545-B4E6-8FFA4DE3E200}" type="presOf" srcId="{B6CBA2C5-6892-4D2B-AB69-6262CA1E2E53}" destId="{AC582745-42F3-48F0-9382-FD3B5469F311}" srcOrd="0" destOrd="0" presId="urn:microsoft.com/office/officeart/2005/8/layout/lProcess2"/>
    <dgm:cxn modelId="{47A4023C-E061-46C4-AD9E-C60B125D4989}" srcId="{1DFC497B-23EE-49E4-AB62-01E12247AA92}" destId="{EE5B863B-B4DD-445E-937D-0B2793064F31}" srcOrd="0" destOrd="0" parTransId="{84B9B233-D584-4ECA-A218-DDA546FC6EA8}" sibTransId="{C87C35F7-1D69-4278-AE55-6DFC3C91E03A}"/>
    <dgm:cxn modelId="{138F17A0-002C-49C9-9C78-CC99D8012C63}" srcId="{52B79D4B-01FB-4AFA-A348-B302B7829A82}" destId="{EFFD95E8-72A0-4C55-AF6D-AF0A65351D30}" srcOrd="2" destOrd="0" parTransId="{158EDAB3-9D9F-4B0E-B455-6FD0FC87B7A9}" sibTransId="{4121B85B-85E3-42CA-A649-8C61CF3DAAC3}"/>
    <dgm:cxn modelId="{85AA99C8-581F-4261-BAB0-09F0F637D8CE}" srcId="{52B79D4B-01FB-4AFA-A348-B302B7829A82}" destId="{7782F510-BA2C-46AF-8E5C-C4172162FFA8}" srcOrd="0" destOrd="0" parTransId="{3D6B8A39-649C-4182-B51A-09A68066008B}" sibTransId="{A352F63B-8CB2-4C7E-8258-69036DB797C4}"/>
    <dgm:cxn modelId="{0F04C88A-2FCC-4BFB-BCEA-6B8C629E05E2}" srcId="{D1C3CB2D-A209-418C-9C07-25A071ECF6C2}" destId="{B6CBA2C5-6892-4D2B-AB69-6262CA1E2E53}" srcOrd="1" destOrd="0" parTransId="{AB66354C-DADB-47E2-9155-E2E37239509B}" sibTransId="{A15B90A8-E7E7-4786-A811-861B94A05B5A}"/>
    <dgm:cxn modelId="{1461309E-279F-4649-A2BF-E9CA3BFAC9AE}" type="presOf" srcId="{1DFC497B-23EE-49E4-AB62-01E12247AA92}" destId="{AD07B324-08A6-441A-A161-811C2606BE26}" srcOrd="0" destOrd="0" presId="urn:microsoft.com/office/officeart/2005/8/layout/lProcess2"/>
    <dgm:cxn modelId="{2AF33FB9-98F2-4EED-BA61-65A10564B2FC}" type="presOf" srcId="{5D0FA857-1ADF-417E-9877-015FCFB94439}" destId="{7F2D3832-F47A-48B3-8EC3-A73447DBE16A}" srcOrd="0" destOrd="0" presId="urn:microsoft.com/office/officeart/2005/8/layout/lProcess2"/>
    <dgm:cxn modelId="{94BC3722-3423-4A5A-AF93-DE77F5933C6A}" type="presParOf" srcId="{7F2D3832-F47A-48B3-8EC3-A73447DBE16A}" destId="{6316921A-082C-4628-830F-C2C7A7A2D006}" srcOrd="0" destOrd="0" presId="urn:microsoft.com/office/officeart/2005/8/layout/lProcess2"/>
    <dgm:cxn modelId="{DCE34C33-F4CD-47C8-91C7-332EB4B2DEA6}" type="presParOf" srcId="{6316921A-082C-4628-830F-C2C7A7A2D006}" destId="{871A4002-0331-4F5F-99EC-69DEFD7E0BF6}" srcOrd="0" destOrd="0" presId="urn:microsoft.com/office/officeart/2005/8/layout/lProcess2"/>
    <dgm:cxn modelId="{CB88E64B-D803-4062-85BA-47FDF7B4A0F4}" type="presParOf" srcId="{6316921A-082C-4628-830F-C2C7A7A2D006}" destId="{0B348B67-52F0-4C51-9043-EFF6D02CBA78}" srcOrd="1" destOrd="0" presId="urn:microsoft.com/office/officeart/2005/8/layout/lProcess2"/>
    <dgm:cxn modelId="{8496D361-5878-4725-B9AF-533E0775C9DD}" type="presParOf" srcId="{6316921A-082C-4628-830F-C2C7A7A2D006}" destId="{44336C3E-5CEE-4AD2-8435-087BE295F19A}" srcOrd="2" destOrd="0" presId="urn:microsoft.com/office/officeart/2005/8/layout/lProcess2"/>
    <dgm:cxn modelId="{7B13F6EA-9EA9-4FBF-81C5-74E39450E4C4}" type="presParOf" srcId="{44336C3E-5CEE-4AD2-8435-087BE295F19A}" destId="{6E1004FF-46B6-4621-9B09-C1DC818900FF}" srcOrd="0" destOrd="0" presId="urn:microsoft.com/office/officeart/2005/8/layout/lProcess2"/>
    <dgm:cxn modelId="{DD375BA6-FA50-4A57-B392-EA6D458CD89D}" type="presParOf" srcId="{6E1004FF-46B6-4621-9B09-C1DC818900FF}" destId="{DDA41731-8686-4224-AFFB-2ABD1756355E}" srcOrd="0" destOrd="0" presId="urn:microsoft.com/office/officeart/2005/8/layout/lProcess2"/>
    <dgm:cxn modelId="{849503C6-8FEE-4D06-B9F3-CC020E5A92B1}" type="presParOf" srcId="{6E1004FF-46B6-4621-9B09-C1DC818900FF}" destId="{4248369A-222A-4E34-B5B0-2900825336B0}" srcOrd="1" destOrd="0" presId="urn:microsoft.com/office/officeart/2005/8/layout/lProcess2"/>
    <dgm:cxn modelId="{579147D9-AC0D-45B5-9B3B-282BBBCFD51B}" type="presParOf" srcId="{6E1004FF-46B6-4621-9B09-C1DC818900FF}" destId="{5E3836AD-1F7D-4A83-9F90-E27DF6655DCA}" srcOrd="2" destOrd="0" presId="urn:microsoft.com/office/officeart/2005/8/layout/lProcess2"/>
    <dgm:cxn modelId="{234D322C-B619-4BB3-9509-BB7FCB2F4612}" type="presParOf" srcId="{6E1004FF-46B6-4621-9B09-C1DC818900FF}" destId="{31B3370D-7CE6-435B-8AB3-157FD261DDED}" srcOrd="3" destOrd="0" presId="urn:microsoft.com/office/officeart/2005/8/layout/lProcess2"/>
    <dgm:cxn modelId="{A987AB84-198F-44DF-AEF0-20D84AC20619}" type="presParOf" srcId="{6E1004FF-46B6-4621-9B09-C1DC818900FF}" destId="{697AA37A-8D38-43B0-B558-AA9443A6F8CF}" srcOrd="4" destOrd="0" presId="urn:microsoft.com/office/officeart/2005/8/layout/lProcess2"/>
    <dgm:cxn modelId="{66A12122-7B8D-4AFB-AFD4-D45781B172D5}" type="presParOf" srcId="{7F2D3832-F47A-48B3-8EC3-A73447DBE16A}" destId="{9E1015A2-D3E8-4FCF-A0C0-DEB2480C3E90}" srcOrd="1" destOrd="0" presId="urn:microsoft.com/office/officeart/2005/8/layout/lProcess2"/>
    <dgm:cxn modelId="{7343CCBB-AD36-4E7C-BE69-7C26F07D8B45}" type="presParOf" srcId="{7F2D3832-F47A-48B3-8EC3-A73447DBE16A}" destId="{80AAEE78-C8BA-459A-ABCE-F9FBB88D1D97}" srcOrd="2" destOrd="0" presId="urn:microsoft.com/office/officeart/2005/8/layout/lProcess2"/>
    <dgm:cxn modelId="{89DB375E-8026-4469-BB30-DAE9A4E69553}" type="presParOf" srcId="{80AAEE78-C8BA-459A-ABCE-F9FBB88D1D97}" destId="{AD07B324-08A6-441A-A161-811C2606BE26}" srcOrd="0" destOrd="0" presId="urn:microsoft.com/office/officeart/2005/8/layout/lProcess2"/>
    <dgm:cxn modelId="{2A23CFEB-036A-49C1-8F61-40F3E2255D91}" type="presParOf" srcId="{80AAEE78-C8BA-459A-ABCE-F9FBB88D1D97}" destId="{6ECF1E04-0AF4-4FE5-9BA3-EAC3C17C6FDE}" srcOrd="1" destOrd="0" presId="urn:microsoft.com/office/officeart/2005/8/layout/lProcess2"/>
    <dgm:cxn modelId="{B1BDA329-92C9-4B67-98F5-D053FFBCDF9F}" type="presParOf" srcId="{80AAEE78-C8BA-459A-ABCE-F9FBB88D1D97}" destId="{452B30C7-B78D-458B-8D4C-AEBACCD9A9F7}" srcOrd="2" destOrd="0" presId="urn:microsoft.com/office/officeart/2005/8/layout/lProcess2"/>
    <dgm:cxn modelId="{E00D4AFF-C96C-403D-A8CE-2ED05F06B342}" type="presParOf" srcId="{452B30C7-B78D-458B-8D4C-AEBACCD9A9F7}" destId="{F8BBA6A6-4207-4740-9D62-FE2FE2448E2A}" srcOrd="0" destOrd="0" presId="urn:microsoft.com/office/officeart/2005/8/layout/lProcess2"/>
    <dgm:cxn modelId="{0AB7B134-B9FB-42EF-8D34-771E281B134C}" type="presParOf" srcId="{F8BBA6A6-4207-4740-9D62-FE2FE2448E2A}" destId="{BBB4F817-7015-42DB-B76C-047D17CF6EAA}" srcOrd="0" destOrd="0" presId="urn:microsoft.com/office/officeart/2005/8/layout/lProcess2"/>
    <dgm:cxn modelId="{70802B49-6314-4519-9A5E-EA04FCC204BD}" type="presParOf" srcId="{7F2D3832-F47A-48B3-8EC3-A73447DBE16A}" destId="{63B320AA-6F65-4EEC-8E0F-FA9196DAFAB1}" srcOrd="3" destOrd="0" presId="urn:microsoft.com/office/officeart/2005/8/layout/lProcess2"/>
    <dgm:cxn modelId="{C921D94E-E043-4AD5-872E-6241598D5639}" type="presParOf" srcId="{7F2D3832-F47A-48B3-8EC3-A73447DBE16A}" destId="{3BAEA19A-A812-4314-AD90-6440E1128F46}" srcOrd="4" destOrd="0" presId="urn:microsoft.com/office/officeart/2005/8/layout/lProcess2"/>
    <dgm:cxn modelId="{501815FD-0073-42A7-9E2F-2783D078CF48}" type="presParOf" srcId="{3BAEA19A-A812-4314-AD90-6440E1128F46}" destId="{0E056F7A-03B1-48D4-A657-19EC82850BDF}" srcOrd="0" destOrd="0" presId="urn:microsoft.com/office/officeart/2005/8/layout/lProcess2"/>
    <dgm:cxn modelId="{3B6CB43F-1732-4538-9CDB-0EE4EC702DC4}" type="presParOf" srcId="{3BAEA19A-A812-4314-AD90-6440E1128F46}" destId="{BC527649-961B-4CA8-9466-B363DA2EB7B2}" srcOrd="1" destOrd="0" presId="urn:microsoft.com/office/officeart/2005/8/layout/lProcess2"/>
    <dgm:cxn modelId="{0113C4C1-1E96-45D1-AB0A-B6633089B32A}" type="presParOf" srcId="{3BAEA19A-A812-4314-AD90-6440E1128F46}" destId="{0F84D79D-97DB-4E78-9DA0-DE15E9644990}" srcOrd="2" destOrd="0" presId="urn:microsoft.com/office/officeart/2005/8/layout/lProcess2"/>
    <dgm:cxn modelId="{17015B8D-1A86-482F-B620-C9F416968E70}" type="presParOf" srcId="{0F84D79D-97DB-4E78-9DA0-DE15E9644990}" destId="{D5370661-7AB6-4ACA-9249-1DA3403A1221}" srcOrd="0" destOrd="0" presId="urn:microsoft.com/office/officeart/2005/8/layout/lProcess2"/>
    <dgm:cxn modelId="{0276EE75-440B-4297-BE0A-5A68937F0E58}" type="presParOf" srcId="{D5370661-7AB6-4ACA-9249-1DA3403A1221}" destId="{B68CDA4A-1155-4EDA-8688-6EC28B8477DB}" srcOrd="0" destOrd="0" presId="urn:microsoft.com/office/officeart/2005/8/layout/lProcess2"/>
    <dgm:cxn modelId="{83869B5F-0049-491B-B9BD-90204A634790}" type="presParOf" srcId="{D5370661-7AB6-4ACA-9249-1DA3403A1221}" destId="{D6CB2B32-5EC8-4BF9-A283-F6AC0B9D3417}" srcOrd="1" destOrd="0" presId="urn:microsoft.com/office/officeart/2005/8/layout/lProcess2"/>
    <dgm:cxn modelId="{B3C8E1C1-788A-4389-9412-22548175AC46}" type="presParOf" srcId="{D5370661-7AB6-4ACA-9249-1DA3403A1221}" destId="{AC582745-42F3-48F0-9382-FD3B5469F311}" srcOrd="2" destOrd="0" presId="urn:microsoft.com/office/officeart/2005/8/layout/l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0FA857-1ADF-417E-9877-015FCFB94439}" type="doc">
      <dgm:prSet loTypeId="urn:microsoft.com/office/officeart/2005/8/layout/lProcess2" loCatId="list" qsTypeId="urn:microsoft.com/office/officeart/2005/8/quickstyle/3d2" qsCatId="3D" csTypeId="urn:microsoft.com/office/officeart/2005/8/colors/accent1_2" csCatId="accent1" phldr="1"/>
      <dgm:spPr/>
      <dgm:t>
        <a:bodyPr/>
        <a:lstStyle/>
        <a:p>
          <a:endParaRPr lang="ru-RU"/>
        </a:p>
      </dgm:t>
    </dgm:pt>
    <dgm:pt modelId="{EE5B863B-B4DD-445E-937D-0B2793064F31}">
      <dgm:prSet phldrT="[Текст]" custT="1"/>
      <dgm:spPr/>
      <dgm:t>
        <a:bodyPr/>
        <a:lstStyle/>
        <a:p>
          <a:pPr algn="just"/>
          <a:r>
            <a:rPr lang="ru-RU" sz="1200" b="1" dirty="0" smtClean="0"/>
            <a:t>- Нет обязанности соответствовать пороговым значениям суммовых критериев для вступления в налоговый мониторинг (НМ) для участников соглашения о защите и поощрении капиталовложений (СЗПК);</a:t>
          </a:r>
        </a:p>
        <a:p>
          <a:r>
            <a:rPr lang="ru-RU" sz="1200" b="1" dirty="0" smtClean="0"/>
            <a:t>- Обязательство организации, реализующей проект, по переходу на налоговый контроль в форме НМ в </a:t>
          </a:r>
          <a:r>
            <a:rPr lang="ru-RU" sz="1200" b="1" dirty="0" err="1" smtClean="0"/>
            <a:t>теч</a:t>
          </a:r>
          <a:r>
            <a:rPr lang="ru-RU" sz="1200" b="1" dirty="0" smtClean="0"/>
            <a:t>. 3-х лет со дня заключения СЗПК (для СЗПК, заключенных после 01.04.2021);</a:t>
          </a:r>
        </a:p>
        <a:p>
          <a:pPr algn="just"/>
          <a:r>
            <a:rPr lang="ru-RU" sz="1200" b="1" dirty="0" smtClean="0"/>
            <a:t>- При проведении НМ участников СЗПК налоговый орган, в </a:t>
          </a:r>
          <a:r>
            <a:rPr lang="ru-RU" sz="1200" b="1" dirty="0" err="1" smtClean="0"/>
            <a:t>т.ч</a:t>
          </a:r>
          <a:r>
            <a:rPr lang="ru-RU" sz="1200" b="1" dirty="0" smtClean="0"/>
            <a:t>. будет проверять фактические затраты, по которым предусмотрено предоставление мер гос. поддержки;</a:t>
          </a:r>
        </a:p>
        <a:p>
          <a:r>
            <a:rPr lang="ru-RU" sz="1200" b="1" dirty="0" smtClean="0"/>
            <a:t>- Доступ к документам, относящимся к осуществлению фактических затрат за период со дня заключения СЗПК до 1 января года, на который приходится первый период, за который проводится НМ, представляются в течение срока проведения НМ за первый период, за который проводится НМ;</a:t>
          </a:r>
        </a:p>
        <a:p>
          <a:pPr algn="just"/>
          <a:r>
            <a:rPr lang="ru-RU" sz="1200" b="1" dirty="0" smtClean="0"/>
            <a:t>-Если будет установлен факт искажения </a:t>
          </a:r>
          <a:r>
            <a:rPr lang="ru-RU" sz="1200" b="1" smtClean="0"/>
            <a:t>размеров фактических </a:t>
          </a:r>
          <a:r>
            <a:rPr lang="ru-RU" sz="1200" b="1" dirty="0" smtClean="0"/>
            <a:t>затрат, налоговый орган составит Мотивированное мнение;</a:t>
          </a:r>
        </a:p>
        <a:p>
          <a:pPr algn="just"/>
          <a:r>
            <a:rPr lang="ru-RU" sz="1200" b="1" dirty="0" smtClean="0"/>
            <a:t>- При получении от организации -участника СЗПК заявления об отказе в проведении НМ или при досрочном прекращении НМ  налоговый орган уведомляет в </a:t>
          </a:r>
          <a:r>
            <a:rPr lang="ru-RU" sz="1200" b="1" dirty="0" err="1" smtClean="0"/>
            <a:t>теч</a:t>
          </a:r>
          <a:r>
            <a:rPr lang="ru-RU" sz="1200" b="1" dirty="0" smtClean="0"/>
            <a:t>. 10 дней о данном факте уполномоченный </a:t>
          </a:r>
          <a:r>
            <a:rPr lang="ru-RU" sz="1200" b="1" dirty="0" err="1" smtClean="0"/>
            <a:t>фед</a:t>
          </a:r>
          <a:r>
            <a:rPr lang="ru-RU" sz="1200" b="1" dirty="0" smtClean="0"/>
            <a:t>. орган исп. власти, подписавший от имени Российской Федерации СЗПК с организацией;</a:t>
          </a:r>
        </a:p>
        <a:p>
          <a:pPr algn="just"/>
          <a:r>
            <a:rPr lang="ru-RU" sz="1200" b="1" dirty="0" smtClean="0"/>
            <a:t>- В случае отказа от проведения НМ, организация должна отказаться от СЗПК в одностороннем внесудебном порядке </a:t>
          </a:r>
          <a:r>
            <a:rPr lang="ru-RU" sz="1400" b="1" dirty="0" smtClean="0"/>
            <a:t>  </a:t>
          </a:r>
          <a:endParaRPr lang="ru-RU" sz="1400" b="1" dirty="0"/>
        </a:p>
      </dgm:t>
    </dgm:pt>
    <dgm:pt modelId="{84B9B233-D584-4ECA-A218-DDA546FC6EA8}" type="parTrans" cxnId="{47A4023C-E061-46C4-AD9E-C60B125D4989}">
      <dgm:prSet/>
      <dgm:spPr/>
      <dgm:t>
        <a:bodyPr/>
        <a:lstStyle/>
        <a:p>
          <a:endParaRPr lang="ru-RU"/>
        </a:p>
      </dgm:t>
    </dgm:pt>
    <dgm:pt modelId="{C87C35F7-1D69-4278-AE55-6DFC3C91E03A}" type="sibTrans" cxnId="{47A4023C-E061-46C4-AD9E-C60B125D4989}">
      <dgm:prSet/>
      <dgm:spPr/>
      <dgm:t>
        <a:bodyPr/>
        <a:lstStyle/>
        <a:p>
          <a:endParaRPr lang="ru-RU"/>
        </a:p>
      </dgm:t>
    </dgm:pt>
    <dgm:pt modelId="{1DFC497B-23EE-49E4-AB62-01E12247AA92}">
      <dgm:prSet phldrT="[Текст]" custT="1"/>
      <dgm:spPr/>
      <dgm:t>
        <a:bodyPr/>
        <a:lstStyle/>
        <a:p>
          <a:endParaRPr lang="ru-RU" sz="3200" b="1" dirty="0">
            <a:solidFill>
              <a:srgbClr val="005AA9"/>
            </a:solidFill>
          </a:endParaRPr>
        </a:p>
      </dgm:t>
    </dgm:pt>
    <dgm:pt modelId="{4DB1A7A4-937D-454B-B23C-4446BFCDC9EF}" type="sibTrans" cxnId="{CEB22BCC-DC93-4295-A1E4-8BD96D590D84}">
      <dgm:prSet/>
      <dgm:spPr/>
      <dgm:t>
        <a:bodyPr/>
        <a:lstStyle/>
        <a:p>
          <a:endParaRPr lang="ru-RU"/>
        </a:p>
      </dgm:t>
    </dgm:pt>
    <dgm:pt modelId="{ECF5E819-2D41-4E84-9FA3-68559E7E8A57}" type="parTrans" cxnId="{CEB22BCC-DC93-4295-A1E4-8BD96D590D84}">
      <dgm:prSet/>
      <dgm:spPr/>
      <dgm:t>
        <a:bodyPr/>
        <a:lstStyle/>
        <a:p>
          <a:endParaRPr lang="ru-RU"/>
        </a:p>
      </dgm:t>
    </dgm:pt>
    <dgm:pt modelId="{7F2D3832-F47A-48B3-8EC3-A73447DBE16A}" type="pres">
      <dgm:prSet presAssocID="{5D0FA857-1ADF-417E-9877-015FCFB94439}" presName="theList" presStyleCnt="0">
        <dgm:presLayoutVars>
          <dgm:dir/>
          <dgm:animLvl val="lvl"/>
          <dgm:resizeHandles val="exact"/>
        </dgm:presLayoutVars>
      </dgm:prSet>
      <dgm:spPr/>
      <dgm:t>
        <a:bodyPr/>
        <a:lstStyle/>
        <a:p>
          <a:endParaRPr lang="ru-RU"/>
        </a:p>
      </dgm:t>
    </dgm:pt>
    <dgm:pt modelId="{80AAEE78-C8BA-459A-ABCE-F9FBB88D1D97}" type="pres">
      <dgm:prSet presAssocID="{1DFC497B-23EE-49E4-AB62-01E12247AA92}" presName="compNode" presStyleCnt="0"/>
      <dgm:spPr/>
      <dgm:t>
        <a:bodyPr/>
        <a:lstStyle/>
        <a:p>
          <a:endParaRPr lang="ru-RU"/>
        </a:p>
      </dgm:t>
    </dgm:pt>
    <dgm:pt modelId="{AD07B324-08A6-441A-A161-811C2606BE26}" type="pres">
      <dgm:prSet presAssocID="{1DFC497B-23EE-49E4-AB62-01E12247AA92}" presName="aNode" presStyleLbl="bgShp" presStyleIdx="0" presStyleCnt="1" custLinFactNeighborX="-6803" custLinFactNeighborY="48000"/>
      <dgm:spPr/>
      <dgm:t>
        <a:bodyPr/>
        <a:lstStyle/>
        <a:p>
          <a:endParaRPr lang="ru-RU"/>
        </a:p>
      </dgm:t>
    </dgm:pt>
    <dgm:pt modelId="{6ECF1E04-0AF4-4FE5-9BA3-EAC3C17C6FDE}" type="pres">
      <dgm:prSet presAssocID="{1DFC497B-23EE-49E4-AB62-01E12247AA92}" presName="textNode" presStyleLbl="bgShp" presStyleIdx="0" presStyleCnt="1"/>
      <dgm:spPr/>
      <dgm:t>
        <a:bodyPr/>
        <a:lstStyle/>
        <a:p>
          <a:endParaRPr lang="ru-RU"/>
        </a:p>
      </dgm:t>
    </dgm:pt>
    <dgm:pt modelId="{452B30C7-B78D-458B-8D4C-AEBACCD9A9F7}" type="pres">
      <dgm:prSet presAssocID="{1DFC497B-23EE-49E4-AB62-01E12247AA92}" presName="compChildNode" presStyleCnt="0"/>
      <dgm:spPr/>
      <dgm:t>
        <a:bodyPr/>
        <a:lstStyle/>
        <a:p>
          <a:endParaRPr lang="ru-RU"/>
        </a:p>
      </dgm:t>
    </dgm:pt>
    <dgm:pt modelId="{F8BBA6A6-4207-4740-9D62-FE2FE2448E2A}" type="pres">
      <dgm:prSet presAssocID="{1DFC497B-23EE-49E4-AB62-01E12247AA92}" presName="theInnerList" presStyleCnt="0"/>
      <dgm:spPr/>
      <dgm:t>
        <a:bodyPr/>
        <a:lstStyle/>
        <a:p>
          <a:endParaRPr lang="ru-RU"/>
        </a:p>
      </dgm:t>
    </dgm:pt>
    <dgm:pt modelId="{BBB4F817-7015-42DB-B76C-047D17CF6EAA}" type="pres">
      <dgm:prSet presAssocID="{EE5B863B-B4DD-445E-937D-0B2793064F31}" presName="childNode" presStyleLbl="node1" presStyleIdx="0" presStyleCnt="1" custAng="10800000" custFlipVert="1" custScaleX="125000" custScaleY="106055" custLinFactNeighborX="-61" custLinFactNeighborY="-24259">
        <dgm:presLayoutVars>
          <dgm:bulletEnabled val="1"/>
        </dgm:presLayoutVars>
      </dgm:prSet>
      <dgm:spPr/>
      <dgm:t>
        <a:bodyPr/>
        <a:lstStyle/>
        <a:p>
          <a:endParaRPr lang="ru-RU"/>
        </a:p>
      </dgm:t>
    </dgm:pt>
  </dgm:ptLst>
  <dgm:cxnLst>
    <dgm:cxn modelId="{FEBB28AE-8043-465D-8F57-2DA4931F0BDB}" type="presOf" srcId="{EE5B863B-B4DD-445E-937D-0B2793064F31}" destId="{BBB4F817-7015-42DB-B76C-047D17CF6EAA}" srcOrd="0" destOrd="0" presId="urn:microsoft.com/office/officeart/2005/8/layout/lProcess2"/>
    <dgm:cxn modelId="{1F6B745A-48F1-4776-8BB8-3B33D6553277}" type="presOf" srcId="{5D0FA857-1ADF-417E-9877-015FCFB94439}" destId="{7F2D3832-F47A-48B3-8EC3-A73447DBE16A}" srcOrd="0" destOrd="0" presId="urn:microsoft.com/office/officeart/2005/8/layout/lProcess2"/>
    <dgm:cxn modelId="{828F6456-C9CB-469B-84C2-7D53A12D9007}" type="presOf" srcId="{1DFC497B-23EE-49E4-AB62-01E12247AA92}" destId="{6ECF1E04-0AF4-4FE5-9BA3-EAC3C17C6FDE}" srcOrd="1" destOrd="0" presId="urn:microsoft.com/office/officeart/2005/8/layout/lProcess2"/>
    <dgm:cxn modelId="{47A4023C-E061-46C4-AD9E-C60B125D4989}" srcId="{1DFC497B-23EE-49E4-AB62-01E12247AA92}" destId="{EE5B863B-B4DD-445E-937D-0B2793064F31}" srcOrd="0" destOrd="0" parTransId="{84B9B233-D584-4ECA-A218-DDA546FC6EA8}" sibTransId="{C87C35F7-1D69-4278-AE55-6DFC3C91E03A}"/>
    <dgm:cxn modelId="{C18D8C70-C41E-4A3C-84E7-43F2BEC6F3C9}" type="presOf" srcId="{1DFC497B-23EE-49E4-AB62-01E12247AA92}" destId="{AD07B324-08A6-441A-A161-811C2606BE26}" srcOrd="0" destOrd="0" presId="urn:microsoft.com/office/officeart/2005/8/layout/lProcess2"/>
    <dgm:cxn modelId="{CEB22BCC-DC93-4295-A1E4-8BD96D590D84}" srcId="{5D0FA857-1ADF-417E-9877-015FCFB94439}" destId="{1DFC497B-23EE-49E4-AB62-01E12247AA92}" srcOrd="0" destOrd="0" parTransId="{ECF5E819-2D41-4E84-9FA3-68559E7E8A57}" sibTransId="{4DB1A7A4-937D-454B-B23C-4446BFCDC9EF}"/>
    <dgm:cxn modelId="{36F0AAE7-B65F-4A8F-A6DB-D6BC8A6DA4A9}" type="presParOf" srcId="{7F2D3832-F47A-48B3-8EC3-A73447DBE16A}" destId="{80AAEE78-C8BA-459A-ABCE-F9FBB88D1D97}" srcOrd="0" destOrd="0" presId="urn:microsoft.com/office/officeart/2005/8/layout/lProcess2"/>
    <dgm:cxn modelId="{CE457ED3-CEED-4ACC-9EB4-AE5DF6899356}" type="presParOf" srcId="{80AAEE78-C8BA-459A-ABCE-F9FBB88D1D97}" destId="{AD07B324-08A6-441A-A161-811C2606BE26}" srcOrd="0" destOrd="0" presId="urn:microsoft.com/office/officeart/2005/8/layout/lProcess2"/>
    <dgm:cxn modelId="{429682A1-1F7B-43F4-9DC3-EB672137D84A}" type="presParOf" srcId="{80AAEE78-C8BA-459A-ABCE-F9FBB88D1D97}" destId="{6ECF1E04-0AF4-4FE5-9BA3-EAC3C17C6FDE}" srcOrd="1" destOrd="0" presId="urn:microsoft.com/office/officeart/2005/8/layout/lProcess2"/>
    <dgm:cxn modelId="{2C1D7C53-B07A-429A-BF64-1172119CA4A6}" type="presParOf" srcId="{80AAEE78-C8BA-459A-ABCE-F9FBB88D1D97}" destId="{452B30C7-B78D-458B-8D4C-AEBACCD9A9F7}" srcOrd="2" destOrd="0" presId="urn:microsoft.com/office/officeart/2005/8/layout/lProcess2"/>
    <dgm:cxn modelId="{838A4461-4BCE-4FDB-AAD9-877EC279092F}" type="presParOf" srcId="{452B30C7-B78D-458B-8D4C-AEBACCD9A9F7}" destId="{F8BBA6A6-4207-4740-9D62-FE2FE2448E2A}" srcOrd="0" destOrd="0" presId="urn:microsoft.com/office/officeart/2005/8/layout/lProcess2"/>
    <dgm:cxn modelId="{B26AA576-25C1-4B19-A654-0E618F955157}" type="presParOf" srcId="{F8BBA6A6-4207-4740-9D62-FE2FE2448E2A}" destId="{BBB4F817-7015-42DB-B76C-047D17CF6EAA}" srcOrd="0" destOrd="0" presId="urn:microsoft.com/office/officeart/2005/8/layout/l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ACA1B-2936-472E-ABC1-412009121F39}">
      <dsp:nvSpPr>
        <dsp:cNvPr id="0" name=""/>
        <dsp:cNvSpPr/>
      </dsp:nvSpPr>
      <dsp:spPr>
        <a:xfrm>
          <a:off x="0" y="48183"/>
          <a:ext cx="8561139" cy="16110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b="1" i="0" kern="1200" dirty="0" smtClean="0"/>
            <a:t>Новая форма налогового контроля, заменяющая традиционные проверки (КНП и ВНП)</a:t>
          </a:r>
          <a:endParaRPr lang="ru-RU" sz="1800" kern="1200" dirty="0"/>
        </a:p>
      </dsp:txBody>
      <dsp:txXfrm>
        <a:off x="78647" y="126830"/>
        <a:ext cx="8403845" cy="1453796"/>
      </dsp:txXfrm>
    </dsp:sp>
    <dsp:sp modelId="{7039CFAF-396F-4254-9951-81ADDE4C91BB}">
      <dsp:nvSpPr>
        <dsp:cNvPr id="0" name=""/>
        <dsp:cNvSpPr/>
      </dsp:nvSpPr>
      <dsp:spPr>
        <a:xfrm>
          <a:off x="0" y="1711113"/>
          <a:ext cx="8561139" cy="16110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ru-RU" sz="1800" b="1" i="0" kern="1200" dirty="0" smtClean="0"/>
            <a:t>Способы информационного взаимодействия организации с налоговым органом : </a:t>
          </a:r>
        </a:p>
        <a:p>
          <a:pPr lvl="0" algn="just" defTabSz="800100" rtl="0">
            <a:lnSpc>
              <a:spcPct val="90000"/>
            </a:lnSpc>
            <a:spcBef>
              <a:spcPct val="0"/>
            </a:spcBef>
            <a:spcAft>
              <a:spcPct val="35000"/>
            </a:spcAft>
          </a:pPr>
          <a:r>
            <a:rPr lang="ru-RU" sz="1800" b="1" i="0" kern="1200" dirty="0" smtClean="0"/>
            <a:t>— Аналитическая витрина данных; </a:t>
          </a:r>
        </a:p>
        <a:p>
          <a:pPr lvl="0" algn="just" defTabSz="800100" rtl="0">
            <a:lnSpc>
              <a:spcPct val="90000"/>
            </a:lnSpc>
            <a:spcBef>
              <a:spcPct val="0"/>
            </a:spcBef>
            <a:spcAft>
              <a:spcPct val="35000"/>
            </a:spcAft>
          </a:pPr>
          <a:r>
            <a:rPr lang="ru-RU" sz="1800" b="1" i="0" kern="1200" dirty="0" smtClean="0"/>
            <a:t>— Доступ в учетную информационную систему; </a:t>
          </a:r>
        </a:p>
        <a:p>
          <a:pPr lvl="0" algn="just" defTabSz="800100" rtl="0">
            <a:lnSpc>
              <a:spcPct val="90000"/>
            </a:lnSpc>
            <a:spcBef>
              <a:spcPct val="0"/>
            </a:spcBef>
            <a:spcAft>
              <a:spcPct val="35000"/>
            </a:spcAft>
          </a:pPr>
          <a:r>
            <a:rPr lang="ru-RU" sz="1800" b="1" i="0" kern="1200" dirty="0" smtClean="0"/>
            <a:t>— Обмен информацией по ТКС (с 01.01.2024 г. не применяется)</a:t>
          </a:r>
        </a:p>
      </dsp:txBody>
      <dsp:txXfrm>
        <a:off x="78647" y="1789760"/>
        <a:ext cx="8403845" cy="1453796"/>
      </dsp:txXfrm>
    </dsp:sp>
    <dsp:sp modelId="{476D29A8-FFFC-4180-AF77-9FE368677D26}">
      <dsp:nvSpPr>
        <dsp:cNvPr id="0" name=""/>
        <dsp:cNvSpPr/>
      </dsp:nvSpPr>
      <dsp:spPr>
        <a:xfrm>
          <a:off x="0" y="3374043"/>
          <a:ext cx="8561139" cy="16110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ru-RU" sz="1800" b="1" i="0" kern="1200" dirty="0" smtClean="0"/>
            <a:t>Оперативное согласование позиции по налогообложению планируемых и совершаемых операций с налоговым органом</a:t>
          </a:r>
          <a:r>
            <a:rPr lang="ru-RU" sz="1800" b="0" i="0" kern="1200" dirty="0" smtClean="0"/>
            <a:t>.</a:t>
          </a:r>
          <a:endParaRPr lang="ru-RU" sz="1800" kern="1200" dirty="0"/>
        </a:p>
      </dsp:txBody>
      <dsp:txXfrm>
        <a:off x="78647" y="3452690"/>
        <a:ext cx="8403845" cy="14537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06F44-4827-4D87-966A-54CE2E4AEC8D}">
      <dsp:nvSpPr>
        <dsp:cNvPr id="0" name=""/>
        <dsp:cNvSpPr/>
      </dsp:nvSpPr>
      <dsp:spPr>
        <a:xfrm>
          <a:off x="0" y="3339"/>
          <a:ext cx="8712967" cy="2186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ru-RU" sz="2200" b="1" kern="1200" dirty="0" smtClean="0">
              <a:latin typeface="+mj-lt"/>
            </a:rPr>
            <a:t>1) НД позднее 1 июля года, следующего за периодом, за который проводится НМ;</a:t>
          </a:r>
        </a:p>
        <a:p>
          <a:pPr lvl="0" algn="just" defTabSz="977900">
            <a:lnSpc>
              <a:spcPct val="90000"/>
            </a:lnSpc>
            <a:spcBef>
              <a:spcPct val="0"/>
            </a:spcBef>
            <a:spcAft>
              <a:spcPct val="35000"/>
            </a:spcAft>
          </a:pPr>
          <a:r>
            <a:rPr lang="ru-RU" sz="2200" b="1" kern="1200" dirty="0" smtClean="0">
              <a:latin typeface="+mj-lt"/>
            </a:rPr>
            <a:t>2) НД по НДС и акцизу с суммой налога к возмещению;</a:t>
          </a:r>
        </a:p>
        <a:p>
          <a:pPr lvl="0" algn="just" defTabSz="977900">
            <a:lnSpc>
              <a:spcPct val="90000"/>
            </a:lnSpc>
            <a:spcBef>
              <a:spcPct val="0"/>
            </a:spcBef>
            <a:spcAft>
              <a:spcPct val="35000"/>
            </a:spcAft>
          </a:pPr>
          <a:r>
            <a:rPr lang="ru-RU" sz="2200" b="1" kern="1200" dirty="0" smtClean="0">
              <a:latin typeface="+mj-lt"/>
            </a:rPr>
            <a:t>3) УНД, в которой уменьшена сумма налога, или увеличен убыток по сравнению с ранее представленной НД;</a:t>
          </a:r>
        </a:p>
        <a:p>
          <a:pPr lvl="0" algn="just" defTabSz="977900">
            <a:lnSpc>
              <a:spcPct val="90000"/>
            </a:lnSpc>
            <a:spcBef>
              <a:spcPct val="0"/>
            </a:spcBef>
            <a:spcAft>
              <a:spcPct val="35000"/>
            </a:spcAft>
          </a:pPr>
          <a:r>
            <a:rPr lang="ru-RU" sz="2200" b="1" kern="1200" dirty="0" smtClean="0">
              <a:latin typeface="+mj-lt"/>
            </a:rPr>
            <a:t>4)досрочное прекращение НМ.</a:t>
          </a:r>
          <a:endParaRPr lang="ru-RU" sz="2200" b="1" kern="1200" dirty="0">
            <a:latin typeface="+mj-lt"/>
          </a:endParaRPr>
        </a:p>
      </dsp:txBody>
      <dsp:txXfrm>
        <a:off x="64037" y="67376"/>
        <a:ext cx="8584893" cy="2058316"/>
      </dsp:txXfrm>
    </dsp:sp>
    <dsp:sp modelId="{38D73EF2-F54F-4D3D-A4A1-C930823FBDCA}">
      <dsp:nvSpPr>
        <dsp:cNvPr id="0" name=""/>
        <dsp:cNvSpPr/>
      </dsp:nvSpPr>
      <dsp:spPr>
        <a:xfrm rot="5400000">
          <a:off x="3946535" y="2244389"/>
          <a:ext cx="819896" cy="98387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rot="-5400000">
        <a:off x="4061321" y="2326379"/>
        <a:ext cx="590325" cy="573927"/>
      </dsp:txXfrm>
    </dsp:sp>
    <dsp:sp modelId="{B7A19ACC-EE0E-452A-878F-E3628D606DD5}">
      <dsp:nvSpPr>
        <dsp:cNvPr id="0" name=""/>
        <dsp:cNvSpPr/>
      </dsp:nvSpPr>
      <dsp:spPr>
        <a:xfrm>
          <a:off x="0" y="3282925"/>
          <a:ext cx="8712967" cy="2186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b="1" kern="1200" dirty="0" smtClean="0">
              <a:latin typeface="+mj-lt"/>
            </a:rPr>
            <a:t>Представление НД или УНД за налоговый период года, за который проводится или проведен НМ, и досрочное прекращение НМ менее чем через три месяца со дня представления такой НД</a:t>
          </a:r>
          <a:endParaRPr lang="ru-RU" sz="3000" b="1" kern="1200" dirty="0">
            <a:latin typeface="+mj-lt"/>
          </a:endParaRPr>
        </a:p>
      </dsp:txBody>
      <dsp:txXfrm>
        <a:off x="64037" y="3346962"/>
        <a:ext cx="8584893" cy="20583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914A7-22D0-4886-953E-B19A028FCBE7}">
      <dsp:nvSpPr>
        <dsp:cNvPr id="0" name=""/>
        <dsp:cNvSpPr/>
      </dsp:nvSpPr>
      <dsp:spPr>
        <a:xfrm>
          <a:off x="0" y="901051"/>
          <a:ext cx="2763473" cy="254569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Решение о продлении срока проведения НМ (принимается до 1 октября года, следующего за годом, за который проводится НМ)</a:t>
          </a:r>
          <a:endParaRPr lang="ru-RU" sz="2200" kern="1200" dirty="0"/>
        </a:p>
      </dsp:txBody>
      <dsp:txXfrm>
        <a:off x="74561" y="975612"/>
        <a:ext cx="2614351" cy="2396575"/>
      </dsp:txXfrm>
    </dsp:sp>
    <dsp:sp modelId="{432171F2-1B60-4EAB-BC01-8B0E4CEE8E32}">
      <dsp:nvSpPr>
        <dsp:cNvPr id="0" name=""/>
        <dsp:cNvSpPr/>
      </dsp:nvSpPr>
      <dsp:spPr>
        <a:xfrm rot="18780768">
          <a:off x="2508738" y="1561705"/>
          <a:ext cx="1602921" cy="52331"/>
        </a:xfrm>
        <a:custGeom>
          <a:avLst/>
          <a:gdLst/>
          <a:ahLst/>
          <a:cxnLst/>
          <a:rect l="0" t="0" r="0" b="0"/>
          <a:pathLst>
            <a:path>
              <a:moveTo>
                <a:pt x="0" y="26165"/>
              </a:moveTo>
              <a:lnTo>
                <a:pt x="1602921" y="261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270125" y="1547798"/>
        <a:ext cx="80146" cy="80146"/>
      </dsp:txXfrm>
    </dsp:sp>
    <dsp:sp modelId="{DE4E75B4-014F-4441-B285-E4FC1F66A688}">
      <dsp:nvSpPr>
        <dsp:cNvPr id="0" name=""/>
        <dsp:cNvSpPr/>
      </dsp:nvSpPr>
      <dsp:spPr>
        <a:xfrm>
          <a:off x="3856924" y="0"/>
          <a:ext cx="3056428" cy="200368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b="1" u="sng" kern="1200" dirty="0" smtClean="0"/>
            <a:t>Не более чем на 3 мес. </a:t>
          </a:r>
          <a:r>
            <a:rPr lang="ru-RU" sz="2100" kern="1200" dirty="0" smtClean="0">
              <a:latin typeface="Times New Roman"/>
              <a:cs typeface="Times New Roman"/>
            </a:rPr>
            <a:t>→ представление в кал. году, за который НМ не проводится, УНД менее чем за 3 месяца до окончания срока проведения НМ</a:t>
          </a:r>
          <a:endParaRPr lang="ru-RU" sz="2100" kern="1200" dirty="0">
            <a:latin typeface="Times New Roman"/>
            <a:cs typeface="Times New Roman"/>
          </a:endParaRPr>
        </a:p>
      </dsp:txBody>
      <dsp:txXfrm>
        <a:off x="3915610" y="58686"/>
        <a:ext cx="2939056" cy="1886311"/>
      </dsp:txXfrm>
    </dsp:sp>
    <dsp:sp modelId="{E2715E95-EEAD-4587-A60A-C2CFC120E198}">
      <dsp:nvSpPr>
        <dsp:cNvPr id="0" name=""/>
        <dsp:cNvSpPr/>
      </dsp:nvSpPr>
      <dsp:spPr>
        <a:xfrm rot="3176407">
          <a:off x="2402995" y="2871688"/>
          <a:ext cx="1814407" cy="52331"/>
        </a:xfrm>
        <a:custGeom>
          <a:avLst/>
          <a:gdLst/>
          <a:ahLst/>
          <a:cxnLst/>
          <a:rect l="0" t="0" r="0" b="0"/>
          <a:pathLst>
            <a:path>
              <a:moveTo>
                <a:pt x="0" y="26165"/>
              </a:moveTo>
              <a:lnTo>
                <a:pt x="1814407" y="261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264838" y="2852494"/>
        <a:ext cx="90720" cy="90720"/>
      </dsp:txXfrm>
    </dsp:sp>
    <dsp:sp modelId="{F61C2192-7816-4A56-BF13-839FFBFF6002}">
      <dsp:nvSpPr>
        <dsp:cNvPr id="0" name=""/>
        <dsp:cNvSpPr/>
      </dsp:nvSpPr>
      <dsp:spPr>
        <a:xfrm>
          <a:off x="3856924" y="2577484"/>
          <a:ext cx="3251502" cy="20886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u="sng" kern="1200" dirty="0" smtClean="0"/>
            <a:t>Не более чем на 6 мес</a:t>
          </a:r>
          <a:r>
            <a:rPr lang="ru-RU" sz="2000" kern="1200" dirty="0" smtClean="0"/>
            <a:t>.      </a:t>
          </a:r>
          <a:r>
            <a:rPr lang="ru-RU" sz="2000" kern="1200" dirty="0" smtClean="0">
              <a:latin typeface="Times New Roman"/>
              <a:cs typeface="Times New Roman"/>
            </a:rPr>
            <a:t>→ представление в кал. году, за который НМ не проводится, УНД с возмещением менее чем за 6 месяцев до окончания срока проведения НМ</a:t>
          </a:r>
          <a:endParaRPr lang="ru-RU" sz="2000" kern="1200" dirty="0"/>
        </a:p>
      </dsp:txBody>
      <dsp:txXfrm>
        <a:off x="3918098" y="2638658"/>
        <a:ext cx="3129154" cy="196629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9AC49-7529-4D50-997C-CDC963795616}">
      <dsp:nvSpPr>
        <dsp:cNvPr id="0" name=""/>
        <dsp:cNvSpPr/>
      </dsp:nvSpPr>
      <dsp:spPr>
        <a:xfrm>
          <a:off x="642671" y="0"/>
          <a:ext cx="7283609" cy="5688632"/>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F90568D-B3F6-4099-8A94-8284492BDA80}">
      <dsp:nvSpPr>
        <dsp:cNvPr id="0" name=""/>
        <dsp:cNvSpPr/>
      </dsp:nvSpPr>
      <dsp:spPr>
        <a:xfrm>
          <a:off x="90612" y="1368150"/>
          <a:ext cx="4015961" cy="295233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t>1) Проведение ВНП вышестоящим налоговым органом - в порядке контроля за деятельностью налогового органа, проводившего НМ;</a:t>
          </a:r>
        </a:p>
        <a:p>
          <a:pPr lvl="0" algn="just" defTabSz="711200">
            <a:lnSpc>
              <a:spcPct val="90000"/>
            </a:lnSpc>
            <a:spcBef>
              <a:spcPct val="0"/>
            </a:spcBef>
            <a:spcAft>
              <a:spcPct val="35000"/>
            </a:spcAft>
          </a:pPr>
          <a:r>
            <a:rPr lang="ru-RU" sz="1600" b="1" kern="1200" dirty="0" smtClean="0"/>
            <a:t>2) Досрочное прекращение НМ;</a:t>
          </a:r>
        </a:p>
        <a:p>
          <a:pPr lvl="0" algn="just" defTabSz="711200">
            <a:lnSpc>
              <a:spcPct val="90000"/>
            </a:lnSpc>
            <a:spcBef>
              <a:spcPct val="0"/>
            </a:spcBef>
            <a:spcAft>
              <a:spcPct val="35000"/>
            </a:spcAft>
          </a:pPr>
          <a:r>
            <a:rPr lang="ru-RU" sz="1600" b="1" kern="1200" dirty="0" smtClean="0"/>
            <a:t>3) Невыполнение ММ налогового органа.</a:t>
          </a:r>
        </a:p>
        <a:p>
          <a:pPr lvl="0" algn="just" defTabSz="711200">
            <a:lnSpc>
              <a:spcPct val="90000"/>
            </a:lnSpc>
            <a:spcBef>
              <a:spcPct val="0"/>
            </a:spcBef>
            <a:spcAft>
              <a:spcPct val="35000"/>
            </a:spcAft>
          </a:pPr>
          <a:r>
            <a:rPr lang="ru-RU" sz="1600" b="1" kern="1200" dirty="0" smtClean="0"/>
            <a:t>4) УНД, в которой уменьшена сумма налога по сравнению с ранее представленной НД</a:t>
          </a:r>
          <a:endParaRPr lang="ru-RU" sz="1600" b="1" kern="1200" dirty="0"/>
        </a:p>
      </dsp:txBody>
      <dsp:txXfrm>
        <a:off x="234733" y="1512271"/>
        <a:ext cx="3727719" cy="2664089"/>
      </dsp:txXfrm>
    </dsp:sp>
    <dsp:sp modelId="{C34A0BE7-0D42-469D-ACD1-21586C1BB0AF}">
      <dsp:nvSpPr>
        <dsp:cNvPr id="0" name=""/>
        <dsp:cNvSpPr/>
      </dsp:nvSpPr>
      <dsp:spPr>
        <a:xfrm>
          <a:off x="4483637" y="1368150"/>
          <a:ext cx="4015961" cy="295233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smtClean="0"/>
            <a:t>1) Проведение ВНП вышестоящим налоговым органом - в порядке контроля за деятельностью налогового органа, проводившего НМ;</a:t>
          </a:r>
        </a:p>
        <a:p>
          <a:pPr lvl="0" algn="just" defTabSz="533400">
            <a:lnSpc>
              <a:spcPct val="90000"/>
            </a:lnSpc>
            <a:spcBef>
              <a:spcPct val="0"/>
            </a:spcBef>
            <a:spcAft>
              <a:spcPct val="35000"/>
            </a:spcAft>
          </a:pPr>
          <a:r>
            <a:rPr lang="ru-RU" sz="1200" b="1" kern="1200" dirty="0" smtClean="0"/>
            <a:t>2) Досрочное прекращение НМ;</a:t>
          </a:r>
        </a:p>
        <a:p>
          <a:pPr lvl="0" algn="just" defTabSz="533400">
            <a:lnSpc>
              <a:spcPct val="90000"/>
            </a:lnSpc>
            <a:spcBef>
              <a:spcPct val="0"/>
            </a:spcBef>
            <a:spcAft>
              <a:spcPct val="35000"/>
            </a:spcAft>
          </a:pPr>
          <a:r>
            <a:rPr lang="ru-RU" sz="1200" b="1" kern="1200" dirty="0" smtClean="0"/>
            <a:t>3) Невыполнение ММ налогового органа </a:t>
          </a:r>
          <a:r>
            <a:rPr lang="ru-RU" sz="1200" b="1" u="sng" kern="1200" dirty="0" smtClean="0"/>
            <a:t>в срок до 1 декабря года, следующего за периодом, за который проводился НМ</a:t>
          </a:r>
          <a:r>
            <a:rPr lang="ru-RU" sz="1200" b="1" kern="1200" dirty="0" smtClean="0"/>
            <a:t>. </a:t>
          </a:r>
        </a:p>
        <a:p>
          <a:pPr lvl="0" defTabSz="533400">
            <a:lnSpc>
              <a:spcPct val="90000"/>
            </a:lnSpc>
            <a:spcBef>
              <a:spcPct val="0"/>
            </a:spcBef>
            <a:spcAft>
              <a:spcPct val="35000"/>
            </a:spcAft>
          </a:pPr>
          <a:r>
            <a:rPr lang="ru-RU" sz="1200" b="1" kern="1200" dirty="0" smtClean="0"/>
            <a:t>4) Представление УНД за период проведения НМ в календарном году, за который НМ не проводится, в которой уменьшена сумма налога </a:t>
          </a:r>
          <a:r>
            <a:rPr lang="ru-RU" sz="1200" b="1" u="sng" kern="1200" dirty="0" smtClean="0"/>
            <a:t>(увеличено возмещение),  или увеличен убыток</a:t>
          </a:r>
          <a:r>
            <a:rPr lang="ru-RU" sz="1200" b="1" kern="1200" dirty="0" smtClean="0"/>
            <a:t> по сравнению с ранее представленной НД</a:t>
          </a:r>
          <a:endParaRPr lang="ru-RU" sz="1200" b="1" kern="1200" dirty="0"/>
        </a:p>
      </dsp:txBody>
      <dsp:txXfrm>
        <a:off x="4627758" y="1512271"/>
        <a:ext cx="3727719" cy="26640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B9FFD-8AEE-4AB2-95F6-68722C4FED94}">
      <dsp:nvSpPr>
        <dsp:cNvPr id="0" name=""/>
        <dsp:cNvSpPr/>
      </dsp:nvSpPr>
      <dsp:spPr>
        <a:xfrm>
          <a:off x="0" y="0"/>
          <a:ext cx="946074" cy="946074"/>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42C1C45-596F-4327-8571-7426B68C95C3}">
      <dsp:nvSpPr>
        <dsp:cNvPr id="0" name=""/>
        <dsp:cNvSpPr/>
      </dsp:nvSpPr>
      <dsp:spPr>
        <a:xfrm>
          <a:off x="473036" y="0"/>
          <a:ext cx="4063466" cy="9460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b="1" kern="1200" dirty="0" smtClean="0">
              <a:solidFill>
                <a:srgbClr val="005AA9"/>
              </a:solidFill>
            </a:rPr>
            <a:t>Предмет ВНП – правильность исчисления налога на основании измененных показателей УНД</a:t>
          </a:r>
          <a:endParaRPr lang="ru-RU" sz="1900" kern="1200" dirty="0">
            <a:solidFill>
              <a:srgbClr val="005AA9"/>
            </a:solidFill>
          </a:endParaRPr>
        </a:p>
      </dsp:txBody>
      <dsp:txXfrm>
        <a:off x="473036" y="0"/>
        <a:ext cx="4063466" cy="9460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4D0E3-A6FA-43B6-B76E-0AB7013F877F}">
      <dsp:nvSpPr>
        <dsp:cNvPr id="0" name=""/>
        <dsp:cNvSpPr/>
      </dsp:nvSpPr>
      <dsp:spPr>
        <a:xfrm rot="5400000">
          <a:off x="1518222" y="2395119"/>
          <a:ext cx="2141991" cy="243858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6C0D5803-9587-4F39-A4E6-441E3157B186}">
      <dsp:nvSpPr>
        <dsp:cNvPr id="0" name=""/>
        <dsp:cNvSpPr/>
      </dsp:nvSpPr>
      <dsp:spPr>
        <a:xfrm>
          <a:off x="267253" y="20678"/>
          <a:ext cx="4972796" cy="2523980"/>
        </a:xfrm>
        <a:prstGeom prst="roundRect">
          <a:avLst>
            <a:gd name="adj" fmla="val 166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t>1) Неисполнение РИВ, которое стало препятствием для проведения НМ;</a:t>
          </a:r>
        </a:p>
        <a:p>
          <a:pPr lvl="0" algn="just" defTabSz="711200">
            <a:lnSpc>
              <a:spcPct val="90000"/>
            </a:lnSpc>
            <a:spcBef>
              <a:spcPct val="0"/>
            </a:spcBef>
            <a:spcAft>
              <a:spcPct val="35000"/>
            </a:spcAft>
          </a:pPr>
          <a:endParaRPr lang="ru-RU" sz="1600" b="1" kern="1200" dirty="0" smtClean="0"/>
        </a:p>
        <a:p>
          <a:pPr lvl="0" algn="just" defTabSz="711200">
            <a:lnSpc>
              <a:spcPct val="90000"/>
            </a:lnSpc>
            <a:spcBef>
              <a:spcPct val="0"/>
            </a:spcBef>
            <a:spcAft>
              <a:spcPct val="35000"/>
            </a:spcAft>
          </a:pPr>
          <a:r>
            <a:rPr lang="ru-RU" sz="1600" b="1" kern="1200" dirty="0" smtClean="0"/>
            <a:t>2) Выявление факта представления недостоверной информации;</a:t>
          </a:r>
        </a:p>
        <a:p>
          <a:pPr lvl="0" algn="just" defTabSz="711200">
            <a:lnSpc>
              <a:spcPct val="90000"/>
            </a:lnSpc>
            <a:spcBef>
              <a:spcPct val="0"/>
            </a:spcBef>
            <a:spcAft>
              <a:spcPct val="35000"/>
            </a:spcAft>
          </a:pPr>
          <a:endParaRPr lang="ru-RU" sz="1600" b="1" kern="1200" dirty="0" smtClean="0"/>
        </a:p>
        <a:p>
          <a:pPr lvl="0" algn="just" defTabSz="711200">
            <a:lnSpc>
              <a:spcPct val="90000"/>
            </a:lnSpc>
            <a:spcBef>
              <a:spcPct val="0"/>
            </a:spcBef>
            <a:spcAft>
              <a:spcPct val="35000"/>
            </a:spcAft>
          </a:pPr>
          <a:r>
            <a:rPr lang="ru-RU" sz="1600" b="1" kern="1200" dirty="0" smtClean="0"/>
            <a:t>3) Систематическое (2 раза и более) непредставление документов (информации), пояснений.</a:t>
          </a:r>
          <a:endParaRPr lang="ru-RU" sz="1600" b="1" kern="1200" dirty="0"/>
        </a:p>
      </dsp:txBody>
      <dsp:txXfrm>
        <a:off x="390486" y="143911"/>
        <a:ext cx="4726330" cy="2277514"/>
      </dsp:txXfrm>
    </dsp:sp>
    <dsp:sp modelId="{A6914F26-3627-408D-BCA0-705D948C1651}">
      <dsp:nvSpPr>
        <dsp:cNvPr id="0" name=""/>
        <dsp:cNvSpPr/>
      </dsp:nvSpPr>
      <dsp:spPr>
        <a:xfrm>
          <a:off x="4556577" y="261397"/>
          <a:ext cx="2622554" cy="2039992"/>
        </a:xfrm>
        <a:prstGeom prst="rect">
          <a:avLst/>
        </a:prstGeom>
        <a:noFill/>
        <a:ln>
          <a:noFill/>
        </a:ln>
        <a:effectLst/>
      </dsp:spPr>
      <dsp:style>
        <a:lnRef idx="0">
          <a:scrgbClr r="0" g="0" b="0"/>
        </a:lnRef>
        <a:fillRef idx="0">
          <a:scrgbClr r="0" g="0" b="0"/>
        </a:fillRef>
        <a:effectRef idx="0">
          <a:scrgbClr r="0" g="0" b="0"/>
        </a:effectRef>
        <a:fontRef idx="minor"/>
      </dsp:style>
    </dsp:sp>
    <dsp:sp modelId="{BC9A81D3-DCEF-4180-844A-555DD0BB2C77}">
      <dsp:nvSpPr>
        <dsp:cNvPr id="0" name=""/>
        <dsp:cNvSpPr/>
      </dsp:nvSpPr>
      <dsp:spPr>
        <a:xfrm>
          <a:off x="3584955" y="2855941"/>
          <a:ext cx="4644735" cy="2523980"/>
        </a:xfrm>
        <a:prstGeom prst="roundRect">
          <a:avLst>
            <a:gd name="adj" fmla="val 166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1) Неисполнение РИВ, которое стало препятствием для проведения НМ;</a:t>
          </a:r>
        </a:p>
        <a:p>
          <a:pPr lvl="0" algn="just" defTabSz="622300">
            <a:lnSpc>
              <a:spcPct val="90000"/>
            </a:lnSpc>
            <a:spcBef>
              <a:spcPct val="0"/>
            </a:spcBef>
            <a:spcAft>
              <a:spcPct val="35000"/>
            </a:spcAft>
          </a:pPr>
          <a:endParaRPr lang="ru-RU" sz="1400" b="1" kern="1200" dirty="0" smtClean="0"/>
        </a:p>
        <a:p>
          <a:pPr lvl="0" algn="just" defTabSz="622300">
            <a:lnSpc>
              <a:spcPct val="90000"/>
            </a:lnSpc>
            <a:spcBef>
              <a:spcPct val="0"/>
            </a:spcBef>
            <a:spcAft>
              <a:spcPct val="35000"/>
            </a:spcAft>
          </a:pPr>
          <a:r>
            <a:rPr lang="ru-RU" sz="1400" b="1" kern="1200" dirty="0" smtClean="0"/>
            <a:t>2) Выявление факта представления недостоверной информации;</a:t>
          </a:r>
        </a:p>
        <a:p>
          <a:pPr lvl="0" algn="just" defTabSz="622300">
            <a:lnSpc>
              <a:spcPct val="90000"/>
            </a:lnSpc>
            <a:spcBef>
              <a:spcPct val="0"/>
            </a:spcBef>
            <a:spcAft>
              <a:spcPct val="35000"/>
            </a:spcAft>
          </a:pPr>
          <a:endParaRPr lang="ru-RU" sz="1400" b="1" kern="1200" dirty="0" smtClean="0"/>
        </a:p>
        <a:p>
          <a:pPr lvl="0" algn="just" defTabSz="622300">
            <a:lnSpc>
              <a:spcPct val="90000"/>
            </a:lnSpc>
            <a:spcBef>
              <a:spcPct val="0"/>
            </a:spcBef>
            <a:spcAft>
              <a:spcPct val="35000"/>
            </a:spcAft>
          </a:pPr>
          <a:r>
            <a:rPr lang="ru-RU" sz="1400" b="1" kern="1200" dirty="0" smtClean="0"/>
            <a:t>3) Систематическое (2 раза и более) непредставление или </a:t>
          </a:r>
          <a:r>
            <a:rPr lang="ru-RU" sz="1400" b="1" u="sng" kern="1200" dirty="0" smtClean="0"/>
            <a:t>несвоевременное представление</a:t>
          </a:r>
          <a:r>
            <a:rPr lang="ru-RU" sz="1400" b="1" kern="1200" dirty="0" smtClean="0"/>
            <a:t> документов (информации), пояснений.</a:t>
          </a:r>
          <a:endParaRPr lang="ru-RU" sz="1400" b="1" kern="1200" dirty="0"/>
        </a:p>
      </dsp:txBody>
      <dsp:txXfrm>
        <a:off x="3708188" y="2979174"/>
        <a:ext cx="4398269" cy="227751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5DD7D-64FD-4482-A867-0ED3368D577E}">
      <dsp:nvSpPr>
        <dsp:cNvPr id="0" name=""/>
        <dsp:cNvSpPr/>
      </dsp:nvSpPr>
      <dsp:spPr>
        <a:xfrm>
          <a:off x="770410" y="0"/>
          <a:ext cx="7604195" cy="4752621"/>
        </a:xfrm>
        <a:prstGeom prst="swooshArrow">
          <a:avLst>
            <a:gd name="adj1" fmla="val 25000"/>
            <a:gd name="adj2" fmla="val 25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6AD1EEC-D8D1-4523-8683-8109A772B3D2}">
      <dsp:nvSpPr>
        <dsp:cNvPr id="0" name=""/>
        <dsp:cNvSpPr/>
      </dsp:nvSpPr>
      <dsp:spPr>
        <a:xfrm>
          <a:off x="1736143" y="3280259"/>
          <a:ext cx="197709" cy="19770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410A801-E178-44A5-A063-591DB54DE115}">
      <dsp:nvSpPr>
        <dsp:cNvPr id="0" name=""/>
        <dsp:cNvSpPr/>
      </dsp:nvSpPr>
      <dsp:spPr>
        <a:xfrm>
          <a:off x="1834997" y="3379114"/>
          <a:ext cx="1771777" cy="137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762"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Уведомление организации о наличии оснований  для досрочного прекращения НМ</a:t>
          </a:r>
          <a:endParaRPr lang="ru-RU" sz="1500" b="1" kern="1200" dirty="0">
            <a:solidFill>
              <a:srgbClr val="005AA9"/>
            </a:solidFill>
          </a:endParaRPr>
        </a:p>
      </dsp:txBody>
      <dsp:txXfrm>
        <a:off x="1834997" y="3379114"/>
        <a:ext cx="1771777" cy="1373507"/>
      </dsp:txXfrm>
    </dsp:sp>
    <dsp:sp modelId="{6B4609BC-1441-49B4-9C2F-9078A6D5405A}">
      <dsp:nvSpPr>
        <dsp:cNvPr id="0" name=""/>
        <dsp:cNvSpPr/>
      </dsp:nvSpPr>
      <dsp:spPr>
        <a:xfrm>
          <a:off x="3481305" y="1988497"/>
          <a:ext cx="357397" cy="35739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F4F314B-BD03-4CE7-9081-6ED5860546AF}">
      <dsp:nvSpPr>
        <dsp:cNvPr id="0" name=""/>
        <dsp:cNvSpPr/>
      </dsp:nvSpPr>
      <dsp:spPr>
        <a:xfrm>
          <a:off x="3708403" y="2075051"/>
          <a:ext cx="1825006" cy="2585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377"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Возможность организации устранить указанные обстоятельства и уведомить об этом налоговый орган</a:t>
          </a:r>
          <a:endParaRPr lang="ru-RU" sz="1500" b="1" kern="1200" dirty="0">
            <a:solidFill>
              <a:srgbClr val="005AA9"/>
            </a:solidFill>
          </a:endParaRPr>
        </a:p>
      </dsp:txBody>
      <dsp:txXfrm>
        <a:off x="3708403" y="2075051"/>
        <a:ext cx="1825006" cy="2585426"/>
      </dsp:txXfrm>
    </dsp:sp>
    <dsp:sp modelId="{5EB8ABB7-4EF3-4012-A67A-ECB9A0C789E5}">
      <dsp:nvSpPr>
        <dsp:cNvPr id="0" name=""/>
        <dsp:cNvSpPr/>
      </dsp:nvSpPr>
      <dsp:spPr>
        <a:xfrm>
          <a:off x="5580063" y="1202413"/>
          <a:ext cx="494272" cy="49427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84BC150-88EF-4E43-B2F1-269182F09DF5}">
      <dsp:nvSpPr>
        <dsp:cNvPr id="0" name=""/>
        <dsp:cNvSpPr/>
      </dsp:nvSpPr>
      <dsp:spPr>
        <a:xfrm>
          <a:off x="5868646" y="1292257"/>
          <a:ext cx="1825006" cy="3303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05"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—Решение о досрочном прекращении НМ</a:t>
          </a:r>
        </a:p>
        <a:p>
          <a:pPr lvl="0" algn="just" defTabSz="666750">
            <a:lnSpc>
              <a:spcPct val="90000"/>
            </a:lnSpc>
            <a:spcBef>
              <a:spcPct val="0"/>
            </a:spcBef>
            <a:spcAft>
              <a:spcPct val="35000"/>
            </a:spcAft>
          </a:pPr>
          <a:r>
            <a:rPr lang="ru-RU" sz="1500" b="1" kern="1200" dirty="0" smtClean="0">
              <a:solidFill>
                <a:srgbClr val="005AA9"/>
              </a:solidFill>
            </a:rPr>
            <a:t>—Уведомление об отсутствии оснований для прекращения НМ</a:t>
          </a:r>
          <a:endParaRPr lang="ru-RU" sz="1500" b="1" kern="1200" dirty="0">
            <a:solidFill>
              <a:srgbClr val="005AA9"/>
            </a:solidFill>
          </a:endParaRPr>
        </a:p>
      </dsp:txBody>
      <dsp:txXfrm>
        <a:off x="5868646" y="1292257"/>
        <a:ext cx="1825006" cy="330307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B549C-D02F-4D82-B1B4-9963A6C6FA06}">
      <dsp:nvSpPr>
        <dsp:cNvPr id="0" name=""/>
        <dsp:cNvSpPr/>
      </dsp:nvSpPr>
      <dsp:spPr>
        <a:xfrm>
          <a:off x="-6756212" y="-1033924"/>
          <a:ext cx="8047639" cy="8047639"/>
        </a:xfrm>
        <a:prstGeom prst="blockArc">
          <a:avLst>
            <a:gd name="adj1" fmla="val 18900000"/>
            <a:gd name="adj2" fmla="val 2700000"/>
            <a:gd name="adj3" fmla="val 268"/>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827AE1-1F53-4EC4-B30A-51191B4B29D2}">
      <dsp:nvSpPr>
        <dsp:cNvPr id="0" name=""/>
        <dsp:cNvSpPr/>
      </dsp:nvSpPr>
      <dsp:spPr>
        <a:xfrm>
          <a:off x="313688" y="153245"/>
          <a:ext cx="8573249" cy="5434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27940" rIns="27940" bIns="27940" numCol="1" spcCol="1270" anchor="ctr" anchorCtr="0">
          <a:noAutofit/>
        </a:bodyPr>
        <a:lstStyle/>
        <a:p>
          <a:pPr lvl="0" algn="just" defTabSz="488950">
            <a:lnSpc>
              <a:spcPct val="90000"/>
            </a:lnSpc>
            <a:spcBef>
              <a:spcPct val="0"/>
            </a:spcBef>
            <a:spcAft>
              <a:spcPct val="35000"/>
            </a:spcAft>
          </a:pPr>
          <a:r>
            <a:rPr lang="ru-RU" sz="1100" b="1" kern="1200" dirty="0" smtClean="0"/>
            <a:t>— Раздел V.2. НК РФ «Налоговый Контроль в форме Налогового мониторинга»;</a:t>
          </a:r>
        </a:p>
        <a:p>
          <a:pPr lvl="0" algn="just" defTabSz="488950">
            <a:lnSpc>
              <a:spcPct val="90000"/>
            </a:lnSpc>
            <a:spcBef>
              <a:spcPct val="0"/>
            </a:spcBef>
            <a:spcAft>
              <a:spcPct val="35000"/>
            </a:spcAft>
          </a:pPr>
          <a:r>
            <a:rPr lang="ru-RU" sz="1100" b="1" kern="1200" dirty="0" smtClean="0"/>
            <a:t>— </a:t>
          </a:r>
          <a:r>
            <a:rPr lang="ru-RU" sz="1050" b="1" kern="1200" dirty="0" smtClean="0"/>
            <a:t>Распоряжение</a:t>
          </a:r>
          <a:r>
            <a:rPr lang="ru-RU" sz="1100" b="1" kern="1200" dirty="0" smtClean="0"/>
            <a:t> Правительства РФ от 21.02.2020 N 381-р «Об утверждении Концепции развития и функционирования в Российской Федерации системы налогового мониторинга»</a:t>
          </a:r>
          <a:endParaRPr lang="ru-RU" sz="1100" b="1" kern="1200" dirty="0"/>
        </a:p>
      </dsp:txBody>
      <dsp:txXfrm>
        <a:off x="313688" y="153245"/>
        <a:ext cx="8573249" cy="543443"/>
      </dsp:txXfrm>
    </dsp:sp>
    <dsp:sp modelId="{FA887F83-24F0-4828-A43A-71545946BF27}">
      <dsp:nvSpPr>
        <dsp:cNvPr id="0" name=""/>
        <dsp:cNvSpPr/>
      </dsp:nvSpPr>
      <dsp:spPr>
        <a:xfrm>
          <a:off x="0" y="76622"/>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5F446B8-0199-48DD-BD6E-6911F1D9EA4E}">
      <dsp:nvSpPr>
        <dsp:cNvPr id="0" name=""/>
        <dsp:cNvSpPr/>
      </dsp:nvSpPr>
      <dsp:spPr>
        <a:xfrm>
          <a:off x="775937" y="842837"/>
          <a:ext cx="8081112" cy="5434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a:t>
          </a:r>
          <a:r>
            <a:rPr lang="ru-RU" sz="1100" kern="1200" dirty="0" smtClean="0"/>
            <a:t> </a:t>
          </a:r>
          <a:r>
            <a:rPr lang="ru-RU" sz="1200" b="1" kern="1200" dirty="0" smtClean="0"/>
            <a:t>Приказ ФНС России от 11.05.2021 № ЕД-7-23/476@ «Об утверждении форм и форматов документов, используемых при проведении налогового мониторинга, и требований к ним»</a:t>
          </a:r>
          <a:endParaRPr lang="ru-RU" sz="1200" b="1" kern="1200" dirty="0"/>
        </a:p>
      </dsp:txBody>
      <dsp:txXfrm>
        <a:off x="775937" y="842837"/>
        <a:ext cx="8081112" cy="543443"/>
      </dsp:txXfrm>
    </dsp:sp>
    <dsp:sp modelId="{4CE13131-1D58-4094-941B-C2E8BD6AC3DB}">
      <dsp:nvSpPr>
        <dsp:cNvPr id="0" name=""/>
        <dsp:cNvSpPr/>
      </dsp:nvSpPr>
      <dsp:spPr>
        <a:xfrm>
          <a:off x="383106" y="766214"/>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9C6575A-B49B-4C55-B389-1B940D1CC20F}">
      <dsp:nvSpPr>
        <dsp:cNvPr id="0" name=""/>
        <dsp:cNvSpPr/>
      </dsp:nvSpPr>
      <dsp:spPr>
        <a:xfrm>
          <a:off x="1080227" y="1532429"/>
          <a:ext cx="7811424" cy="5434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11.05.2021 № ЕД-7-23/477@ «Об утверждении форм и форматов документов, используемых при составлении мотивированного мнения налогового органа в электронной форме, а также формы мотивированного мнения налогового органа и требования к его составлению»</a:t>
          </a:r>
          <a:endParaRPr lang="ru-RU" sz="1200" b="1" kern="1200" dirty="0"/>
        </a:p>
      </dsp:txBody>
      <dsp:txXfrm>
        <a:off x="1080227" y="1532429"/>
        <a:ext cx="7811424" cy="543443"/>
      </dsp:txXfrm>
    </dsp:sp>
    <dsp:sp modelId="{67E655FB-CADC-48E6-A66C-6DA078094112}">
      <dsp:nvSpPr>
        <dsp:cNvPr id="0" name=""/>
        <dsp:cNvSpPr/>
      </dsp:nvSpPr>
      <dsp:spPr>
        <a:xfrm>
          <a:off x="689593" y="1455806"/>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B8CBDBF-D69F-4CCE-8D88-60A3E0A33268}">
      <dsp:nvSpPr>
        <dsp:cNvPr id="0" name=""/>
        <dsp:cNvSpPr/>
      </dsp:nvSpPr>
      <dsp:spPr>
        <a:xfrm>
          <a:off x="1228867" y="2298640"/>
          <a:ext cx="7725315" cy="5434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15.12.2017 N ММВ-7-3/1065@ «Об утверждении регламента взаимодействия МИ ФНС России по КН и ЦА ФНС России при составлении мотивированного мнения»  с учетом внесенных изменений от 28.12.2021 г</a:t>
          </a:r>
          <a:endParaRPr lang="ru-RU" sz="1200" b="1" kern="1200" dirty="0"/>
        </a:p>
      </dsp:txBody>
      <dsp:txXfrm>
        <a:off x="1228867" y="2298640"/>
        <a:ext cx="7725315" cy="543443"/>
      </dsp:txXfrm>
    </dsp:sp>
    <dsp:sp modelId="{5D670D0C-0B7B-4917-9B46-132E3CCA9A2E}">
      <dsp:nvSpPr>
        <dsp:cNvPr id="0" name=""/>
        <dsp:cNvSpPr/>
      </dsp:nvSpPr>
      <dsp:spPr>
        <a:xfrm>
          <a:off x="919456" y="2222016"/>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408E7A1-6524-4F39-895E-29C4F0E95A80}">
      <dsp:nvSpPr>
        <dsp:cNvPr id="0" name=""/>
        <dsp:cNvSpPr/>
      </dsp:nvSpPr>
      <dsp:spPr>
        <a:xfrm>
          <a:off x="1436350" y="3064852"/>
          <a:ext cx="7527088" cy="71516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11.05.2021 № ЕД-7-23/478@ «Об утверждении форм документов, используемых налоговыми органами при заявительном порядке возмещения НДС (акциза) при проведении налогового мониторинга, а также формы и формата представления заявления о применении заявительного порядка возмещения НДС (акциза) в эл. форме»</a:t>
          </a:r>
          <a:endParaRPr lang="ru-RU" sz="1200" b="1" kern="1200" dirty="0"/>
        </a:p>
      </dsp:txBody>
      <dsp:txXfrm>
        <a:off x="1436350" y="3064852"/>
        <a:ext cx="7527088" cy="715160"/>
      </dsp:txXfrm>
    </dsp:sp>
    <dsp:sp modelId="{01695715-75DA-4812-A12E-C3723855E02B}">
      <dsp:nvSpPr>
        <dsp:cNvPr id="0" name=""/>
        <dsp:cNvSpPr/>
      </dsp:nvSpPr>
      <dsp:spPr>
        <a:xfrm>
          <a:off x="919456" y="3064852"/>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7771DDE-654C-421C-99ED-B1DEBBCFCAC4}">
      <dsp:nvSpPr>
        <dsp:cNvPr id="0" name=""/>
        <dsp:cNvSpPr/>
      </dsp:nvSpPr>
      <dsp:spPr>
        <a:xfrm>
          <a:off x="1133405" y="3907690"/>
          <a:ext cx="7796091" cy="54344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25.05.2021 № ЕД-7-23/518@ «Об утверждении требований к организации системы внутреннего контроля, а также форм и форматов документов, представляемых организациями при раскрытии информации о системе внутреннего контроля»</a:t>
          </a:r>
          <a:endParaRPr lang="ru-RU" sz="1200" b="1" kern="1200" dirty="0"/>
        </a:p>
      </dsp:txBody>
      <dsp:txXfrm>
        <a:off x="1133405" y="3907690"/>
        <a:ext cx="7796091" cy="543443"/>
      </dsp:txXfrm>
    </dsp:sp>
    <dsp:sp modelId="{83F85A95-093C-489C-8B22-684E6FEF9537}">
      <dsp:nvSpPr>
        <dsp:cNvPr id="0" name=""/>
        <dsp:cNvSpPr/>
      </dsp:nvSpPr>
      <dsp:spPr>
        <a:xfrm>
          <a:off x="689595" y="3831069"/>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B9C72C7-C8D9-4C96-88F5-67F8E48D87C0}">
      <dsp:nvSpPr>
        <dsp:cNvPr id="0" name=""/>
        <dsp:cNvSpPr/>
      </dsp:nvSpPr>
      <dsp:spPr>
        <a:xfrm>
          <a:off x="780801" y="4673901"/>
          <a:ext cx="8143643" cy="543443"/>
        </a:xfrm>
        <a:prstGeom prst="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1358"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Письмо ФНС России от 01.06.2021 № СД-4-23/7614@ «О представлении в ФНС России документов, используемых при переходе на налоговый мониторинг»</a:t>
          </a:r>
          <a:endParaRPr lang="ru-RU" sz="1200" b="1" kern="1200" dirty="0"/>
        </a:p>
      </dsp:txBody>
      <dsp:txXfrm>
        <a:off x="780801" y="4673901"/>
        <a:ext cx="8143643" cy="543443"/>
      </dsp:txXfrm>
    </dsp:sp>
    <dsp:sp modelId="{392EBF74-2138-47C8-82C4-AB635214B675}">
      <dsp:nvSpPr>
        <dsp:cNvPr id="0" name=""/>
        <dsp:cNvSpPr/>
      </dsp:nvSpPr>
      <dsp:spPr>
        <a:xfrm>
          <a:off x="459731" y="4597280"/>
          <a:ext cx="679304" cy="67930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01E04-E73E-4701-939A-7891CC2A5807}">
      <dsp:nvSpPr>
        <dsp:cNvPr id="0" name=""/>
        <dsp:cNvSpPr/>
      </dsp:nvSpPr>
      <dsp:spPr>
        <a:xfrm>
          <a:off x="216267" y="0"/>
          <a:ext cx="2451030" cy="2484822"/>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5291B190-44D3-4D43-A6D3-07F3A4F79B17}">
      <dsp:nvSpPr>
        <dsp:cNvPr id="0" name=""/>
        <dsp:cNvSpPr/>
      </dsp:nvSpPr>
      <dsp:spPr>
        <a:xfrm>
          <a:off x="31538" y="745446"/>
          <a:ext cx="2820487" cy="9939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smtClean="0"/>
            <a:t>Уведомление организации о наличии оснований для составления ММ</a:t>
          </a:r>
          <a:endParaRPr lang="ru-RU" sz="1700" kern="1200"/>
        </a:p>
      </dsp:txBody>
      <dsp:txXfrm>
        <a:off x="80058" y="793966"/>
        <a:ext cx="2723447" cy="89688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F9675-32E3-4607-8061-28C35FB11321}">
      <dsp:nvSpPr>
        <dsp:cNvPr id="0" name=""/>
        <dsp:cNvSpPr/>
      </dsp:nvSpPr>
      <dsp:spPr>
        <a:xfrm>
          <a:off x="226196" y="0"/>
          <a:ext cx="2563559" cy="2638621"/>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79D799F6-9E37-4881-BFCC-66B0B3104D0D}">
      <dsp:nvSpPr>
        <dsp:cNvPr id="0" name=""/>
        <dsp:cNvSpPr/>
      </dsp:nvSpPr>
      <dsp:spPr>
        <a:xfrm>
          <a:off x="98960" y="791586"/>
          <a:ext cx="2818030" cy="105544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smtClean="0"/>
            <a:t>Право организации представить в налоговый орган пояснения или внести соответствующие исправления</a:t>
          </a:r>
          <a:endParaRPr lang="ru-RU" sz="1500" kern="1200"/>
        </a:p>
      </dsp:txBody>
      <dsp:txXfrm>
        <a:off x="150483" y="843109"/>
        <a:ext cx="2714984" cy="95240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497CE-E8CC-432A-8253-6CEC5DFB3A0F}">
      <dsp:nvSpPr>
        <dsp:cNvPr id="0" name=""/>
        <dsp:cNvSpPr/>
      </dsp:nvSpPr>
      <dsp:spPr>
        <a:xfrm>
          <a:off x="288030" y="0"/>
          <a:ext cx="2232251" cy="1054446"/>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ru-RU" sz="1300" kern="1200" dirty="0" smtClean="0">
              <a:solidFill>
                <a:srgbClr val="FEFDD1"/>
              </a:solidFill>
            </a:rPr>
            <a:t>ММ по инициативе налогового органа (в случае наличия нарушения)</a:t>
          </a:r>
          <a:endParaRPr lang="ru-RU" sz="1300" kern="1200" dirty="0">
            <a:solidFill>
              <a:srgbClr val="FEFDD1"/>
            </a:solidFill>
          </a:endParaRPr>
        </a:p>
      </dsp:txBody>
      <dsp:txXfrm>
        <a:off x="614936" y="154420"/>
        <a:ext cx="1578439" cy="74560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1E46A-6907-4628-8C29-77D48D1A5BC9}">
      <dsp:nvSpPr>
        <dsp:cNvPr id="0" name=""/>
        <dsp:cNvSpPr/>
      </dsp:nvSpPr>
      <dsp:spPr>
        <a:xfrm>
          <a:off x="-5707336" y="-873775"/>
          <a:ext cx="6796247" cy="6796247"/>
        </a:xfrm>
        <a:prstGeom prst="blockArc">
          <a:avLst>
            <a:gd name="adj1" fmla="val 18900000"/>
            <a:gd name="adj2" fmla="val 2700000"/>
            <a:gd name="adj3" fmla="val 318"/>
          </a:avLst>
        </a:pr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E5C5A41-D912-48BF-A8BB-517ED8B9838D}">
      <dsp:nvSpPr>
        <dsp:cNvPr id="0" name=""/>
        <dsp:cNvSpPr/>
      </dsp:nvSpPr>
      <dsp:spPr>
        <a:xfrm>
          <a:off x="700759" y="504869"/>
          <a:ext cx="841671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l" defTabSz="577850" rtl="0">
            <a:lnSpc>
              <a:spcPct val="90000"/>
            </a:lnSpc>
            <a:spcBef>
              <a:spcPct val="0"/>
            </a:spcBef>
            <a:spcAft>
              <a:spcPct val="35000"/>
            </a:spcAft>
          </a:pPr>
          <a:r>
            <a:rPr lang="ru-RU" sz="1300" b="1" kern="1200" dirty="0" smtClean="0"/>
            <a:t>При выявлении противоречий и несоответствий сведений налоговым органом направляется требование организации представить в течение 5 дней необходимые пояснения или внести соответствующие исправления (п.2 ст. 105.29 НК РФ)</a:t>
          </a:r>
          <a:endParaRPr lang="ru-RU" sz="1300" kern="1200" dirty="0"/>
        </a:p>
      </dsp:txBody>
      <dsp:txXfrm>
        <a:off x="700759" y="504869"/>
        <a:ext cx="8416712" cy="1009739"/>
      </dsp:txXfrm>
    </dsp:sp>
    <dsp:sp modelId="{0F26369C-4FAD-49F6-825A-42AB97DC912C}">
      <dsp:nvSpPr>
        <dsp:cNvPr id="0" name=""/>
        <dsp:cNvSpPr/>
      </dsp:nvSpPr>
      <dsp:spPr>
        <a:xfrm>
          <a:off x="69672" y="378652"/>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E9F37DC-EE73-4705-9221-158E8C792107}">
      <dsp:nvSpPr>
        <dsp:cNvPr id="0" name=""/>
        <dsp:cNvSpPr/>
      </dsp:nvSpPr>
      <dsp:spPr>
        <a:xfrm>
          <a:off x="1067799" y="2019478"/>
          <a:ext cx="804967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l" defTabSz="577850" rtl="0">
            <a:lnSpc>
              <a:spcPct val="90000"/>
            </a:lnSpc>
            <a:spcBef>
              <a:spcPct val="0"/>
            </a:spcBef>
            <a:spcAft>
              <a:spcPct val="35000"/>
            </a:spcAft>
          </a:pPr>
          <a:r>
            <a:rPr lang="ru-RU" sz="1300" b="1" kern="1200" dirty="0" smtClean="0"/>
            <a:t>При необходимости получения документов (информации), пояснений, связанных с правильностью исчисления налога (взноса), налоговым органом направляется Требование организации представить их в </a:t>
          </a:r>
          <a:r>
            <a:rPr lang="ru-RU" sz="1300" b="1" kern="1200" dirty="0" err="1" smtClean="0"/>
            <a:t>теч</a:t>
          </a:r>
          <a:r>
            <a:rPr lang="ru-RU" sz="1300" b="1" kern="1200" dirty="0" smtClean="0"/>
            <a:t>. 10 дней (в случае невозможности представить документы в указанный срок НП уведомляет об этом НО -&gt; НО в </a:t>
          </a:r>
          <a:r>
            <a:rPr lang="ru-RU" sz="1300" b="1" kern="1200" dirty="0" err="1" smtClean="0"/>
            <a:t>теч</a:t>
          </a:r>
          <a:r>
            <a:rPr lang="ru-RU" sz="1300" b="1" kern="1200" smtClean="0"/>
            <a:t>. </a:t>
          </a:r>
          <a:r>
            <a:rPr lang="ru-RU" sz="1300" b="1" kern="1200" dirty="0" smtClean="0"/>
            <a:t>2-х дней выносит Решение о продлении (об отказе в продлении) сроков представления) (п. 5 ст. 105.29 НК РФ)</a:t>
          </a:r>
          <a:endParaRPr lang="ru-RU" sz="1300" kern="1200" dirty="0"/>
        </a:p>
      </dsp:txBody>
      <dsp:txXfrm>
        <a:off x="1067799" y="2019478"/>
        <a:ext cx="8049672" cy="1009739"/>
      </dsp:txXfrm>
    </dsp:sp>
    <dsp:sp modelId="{D0255F08-C48E-4CA5-AB6D-B53C6E12F4B3}">
      <dsp:nvSpPr>
        <dsp:cNvPr id="0" name=""/>
        <dsp:cNvSpPr/>
      </dsp:nvSpPr>
      <dsp:spPr>
        <a:xfrm>
          <a:off x="436712" y="1893260"/>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5814AA2-8656-4E54-8DB2-66F280ADCD33}">
      <dsp:nvSpPr>
        <dsp:cNvPr id="0" name=""/>
        <dsp:cNvSpPr/>
      </dsp:nvSpPr>
      <dsp:spPr>
        <a:xfrm>
          <a:off x="700759" y="3534087"/>
          <a:ext cx="841671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ctr" defTabSz="577850" rtl="0">
            <a:lnSpc>
              <a:spcPct val="90000"/>
            </a:lnSpc>
            <a:spcBef>
              <a:spcPct val="0"/>
            </a:spcBef>
            <a:spcAft>
              <a:spcPct val="35000"/>
            </a:spcAft>
          </a:pPr>
          <a:r>
            <a:rPr lang="ru-RU" sz="1300" b="1" kern="1200" dirty="0" smtClean="0"/>
            <a:t>- Обязательное использование Усиленной квалифицированной электронной подписи</a:t>
          </a:r>
        </a:p>
        <a:p>
          <a:pPr lvl="0" algn="ctr" defTabSz="577850" rtl="0">
            <a:lnSpc>
              <a:spcPct val="90000"/>
            </a:lnSpc>
            <a:spcBef>
              <a:spcPct val="0"/>
            </a:spcBef>
            <a:spcAft>
              <a:spcPct val="35000"/>
            </a:spcAft>
          </a:pPr>
          <a:r>
            <a:rPr lang="ru-RU" sz="1300" b="1" kern="1200" dirty="0" smtClean="0"/>
            <a:t>- Направление документов через ТКС или ИС организации, к которым предоставлен доступ НО</a:t>
          </a:r>
          <a:endParaRPr lang="ru-RU" sz="1300" kern="1200" dirty="0"/>
        </a:p>
      </dsp:txBody>
      <dsp:txXfrm>
        <a:off x="700759" y="3534087"/>
        <a:ext cx="8416712" cy="1009739"/>
      </dsp:txXfrm>
    </dsp:sp>
    <dsp:sp modelId="{0EE2DFE3-4875-49C4-B972-418197DC8072}">
      <dsp:nvSpPr>
        <dsp:cNvPr id="0" name=""/>
        <dsp:cNvSpPr/>
      </dsp:nvSpPr>
      <dsp:spPr>
        <a:xfrm>
          <a:off x="69672" y="3407869"/>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6C025-56D8-4A9C-B4C6-3B3EFCCECFF8}">
      <dsp:nvSpPr>
        <dsp:cNvPr id="0" name=""/>
        <dsp:cNvSpPr/>
      </dsp:nvSpPr>
      <dsp:spPr>
        <a:xfrm>
          <a:off x="1417241" y="0"/>
          <a:ext cx="5904656" cy="5904656"/>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20DC08A-739A-445C-9D84-6C2E30E94B50}">
      <dsp:nvSpPr>
        <dsp:cNvPr id="0" name=""/>
        <dsp:cNvSpPr/>
      </dsp:nvSpPr>
      <dsp:spPr>
        <a:xfrm>
          <a:off x="4638173" y="593368"/>
          <a:ext cx="3300817" cy="125704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 1 ст. 176 НК РФ: налогоплательщики, в отношении которых проводится налоговый мониторинг, реализуют право на возмещение суммы налога, в порядке, установленном ст. 176.1 НК РФ.</a:t>
          </a:r>
          <a:endParaRPr lang="ru-RU" sz="1300" b="1" kern="1200" dirty="0">
            <a:solidFill>
              <a:srgbClr val="005AA9"/>
            </a:solidFill>
          </a:endParaRPr>
        </a:p>
      </dsp:txBody>
      <dsp:txXfrm>
        <a:off x="4699537" y="654732"/>
        <a:ext cx="3178089" cy="1134317"/>
      </dsp:txXfrm>
    </dsp:sp>
    <dsp:sp modelId="{D3CCFC2E-432B-4B2B-8DEA-2EC8741C88D1}">
      <dsp:nvSpPr>
        <dsp:cNvPr id="0" name=""/>
        <dsp:cNvSpPr/>
      </dsp:nvSpPr>
      <dsp:spPr>
        <a:xfrm>
          <a:off x="4194555" y="2016224"/>
          <a:ext cx="4476059" cy="125704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 2 ст. 176.1 НК РФ дополнился новым основанием (пп.6).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a:t>
          </a:r>
          <a:r>
            <a:rPr lang="ru-RU" sz="1300" kern="1200" dirty="0" smtClean="0">
              <a:solidFill>
                <a:srgbClr val="005AA9"/>
              </a:solidFill>
            </a:rPr>
            <a:t>.</a:t>
          </a:r>
          <a:endParaRPr lang="ru-RU" sz="1300" kern="1200" dirty="0">
            <a:solidFill>
              <a:srgbClr val="005AA9"/>
            </a:solidFill>
          </a:endParaRPr>
        </a:p>
      </dsp:txBody>
      <dsp:txXfrm>
        <a:off x="4255919" y="2077588"/>
        <a:ext cx="4353331" cy="1134317"/>
      </dsp:txXfrm>
    </dsp:sp>
    <dsp:sp modelId="{CBE83253-511F-4ADE-8B29-579BC9FB6C3B}">
      <dsp:nvSpPr>
        <dsp:cNvPr id="0" name=""/>
        <dsp:cNvSpPr/>
      </dsp:nvSpPr>
      <dsp:spPr>
        <a:xfrm>
          <a:off x="3391121" y="3421721"/>
          <a:ext cx="5794920" cy="173243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Право на применение заявительного порядка возмещения НДС реализуется путем подачи в ходе проведения НМ не позднее 2-х мес. со дня подачи НД заявления о применении заявительного порядка возмещения НДС, в котором налогоплательщик указывает для возврата </a:t>
          </a:r>
          <a:r>
            <a:rPr lang="ru-RU" sz="1300" b="1" kern="1200" dirty="0" err="1" smtClean="0">
              <a:solidFill>
                <a:srgbClr val="005AA9"/>
              </a:solidFill>
            </a:rPr>
            <a:t>ден</a:t>
          </a:r>
          <a:r>
            <a:rPr lang="ru-RU" sz="1300" b="1" kern="1200"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a:t>
          </a:r>
          <a:r>
            <a:rPr lang="ru-RU" sz="1300" b="1" kern="1200" dirty="0" err="1" smtClean="0">
              <a:solidFill>
                <a:srgbClr val="005AA9"/>
              </a:solidFill>
            </a:rPr>
            <a:t>бюдж</a:t>
          </a:r>
          <a:r>
            <a:rPr lang="ru-RU" sz="1300" b="1" kern="1200" dirty="0" smtClean="0">
              <a:solidFill>
                <a:srgbClr val="005AA9"/>
              </a:solidFill>
            </a:rPr>
            <a:t>. средствами).</a:t>
          </a:r>
          <a:endParaRPr lang="ru-RU" sz="1300" b="1" kern="1200" dirty="0">
            <a:solidFill>
              <a:srgbClr val="005AA9"/>
            </a:solidFill>
          </a:endParaRPr>
        </a:p>
      </dsp:txBody>
      <dsp:txXfrm>
        <a:off x="3475692" y="3506292"/>
        <a:ext cx="5625778" cy="156329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0D6CB-2D23-46C7-B1FB-9D807486BF42}">
      <dsp:nvSpPr>
        <dsp:cNvPr id="0" name=""/>
        <dsp:cNvSpPr/>
      </dsp:nvSpPr>
      <dsp:spPr>
        <a:xfrm>
          <a:off x="0" y="0"/>
          <a:ext cx="4752528" cy="475252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DA5596-2D90-4307-9D3A-2655D9FB2F61}">
      <dsp:nvSpPr>
        <dsp:cNvPr id="0" name=""/>
        <dsp:cNvSpPr/>
      </dsp:nvSpPr>
      <dsp:spPr>
        <a:xfrm>
          <a:off x="2376264" y="0"/>
          <a:ext cx="6696743" cy="475252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ru-RU" sz="1800" b="1" kern="1200" dirty="0" smtClean="0">
              <a:solidFill>
                <a:srgbClr val="005AA9"/>
              </a:solidFill>
            </a:rPr>
            <a:t>П. 11 ст. 176.1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1800" kern="1200" dirty="0">
            <a:solidFill>
              <a:srgbClr val="005AA9"/>
            </a:solidFill>
          </a:endParaRPr>
        </a:p>
      </dsp:txBody>
      <dsp:txXfrm>
        <a:off x="2376264" y="0"/>
        <a:ext cx="6696743" cy="1425761"/>
      </dsp:txXfrm>
    </dsp:sp>
    <dsp:sp modelId="{04B3C331-F015-401E-9B4E-E4C6C6B09828}">
      <dsp:nvSpPr>
        <dsp:cNvPr id="0" name=""/>
        <dsp:cNvSpPr/>
      </dsp:nvSpPr>
      <dsp:spPr>
        <a:xfrm>
          <a:off x="831693" y="1425761"/>
          <a:ext cx="3089140" cy="308914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A09D2C4-76E5-4A94-950D-6847D700E0BE}">
      <dsp:nvSpPr>
        <dsp:cNvPr id="0" name=""/>
        <dsp:cNvSpPr/>
      </dsp:nvSpPr>
      <dsp:spPr>
        <a:xfrm>
          <a:off x="2376264" y="1425761"/>
          <a:ext cx="6696743" cy="30891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rtl="0">
            <a:lnSpc>
              <a:spcPct val="90000"/>
            </a:lnSpc>
            <a:spcBef>
              <a:spcPct val="0"/>
            </a:spcBef>
            <a:spcAft>
              <a:spcPct val="35000"/>
            </a:spcAft>
          </a:pPr>
          <a:r>
            <a:rPr lang="ru-RU" sz="1300" b="1" kern="1200" dirty="0" smtClean="0">
              <a:solidFill>
                <a:srgbClr val="005AA9"/>
              </a:solidFill>
            </a:rPr>
            <a:t>П. 15 ст. 176.1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300" kern="1200" dirty="0">
            <a:solidFill>
              <a:srgbClr val="005AA9"/>
            </a:solidFill>
          </a:endParaRPr>
        </a:p>
      </dsp:txBody>
      <dsp:txXfrm>
        <a:off x="2376264" y="1425761"/>
        <a:ext cx="6696743" cy="1425756"/>
      </dsp:txXfrm>
    </dsp:sp>
    <dsp:sp modelId="{E67662AC-1390-43CD-ABC8-A5AE2C9B819D}">
      <dsp:nvSpPr>
        <dsp:cNvPr id="0" name=""/>
        <dsp:cNvSpPr/>
      </dsp:nvSpPr>
      <dsp:spPr>
        <a:xfrm>
          <a:off x="1663385" y="2851518"/>
          <a:ext cx="1425756" cy="142575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4A430CB-2CA0-44EC-A76F-D955BAA65CEC}">
      <dsp:nvSpPr>
        <dsp:cNvPr id="0" name=""/>
        <dsp:cNvSpPr/>
      </dsp:nvSpPr>
      <dsp:spPr>
        <a:xfrm>
          <a:off x="2376264" y="2851518"/>
          <a:ext cx="6696743" cy="142575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1" kern="1200" dirty="0" smtClean="0">
              <a:solidFill>
                <a:srgbClr val="005AA9"/>
              </a:solidFill>
            </a:rPr>
            <a:t>П. 24 ст. 176.1 НК РФ: 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a:t>
          </a:r>
          <a:endParaRPr lang="ru-RU" sz="1600" kern="1200" dirty="0">
            <a:solidFill>
              <a:srgbClr val="005AA9"/>
            </a:solidFill>
          </a:endParaRPr>
        </a:p>
      </dsp:txBody>
      <dsp:txXfrm>
        <a:off x="2376264" y="2851518"/>
        <a:ext cx="6696743" cy="142575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AB059-15EA-4F2F-8E3A-72C83802DE31}">
      <dsp:nvSpPr>
        <dsp:cNvPr id="0" name=""/>
        <dsp:cNvSpPr/>
      </dsp:nvSpPr>
      <dsp:spPr>
        <a:xfrm>
          <a:off x="1172497" y="0"/>
          <a:ext cx="5472606" cy="5472606"/>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FEF7BA4-901C-429C-A5AF-C43AC8ACE0AB}">
      <dsp:nvSpPr>
        <dsp:cNvPr id="0" name=""/>
        <dsp:cNvSpPr/>
      </dsp:nvSpPr>
      <dsp:spPr>
        <a:xfrm>
          <a:off x="3783943" y="477644"/>
          <a:ext cx="3893349" cy="9931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5AA9"/>
              </a:solidFill>
            </a:rPr>
            <a:t>Ст. 203 НК РФ: налогоплательщики, в отношении которых проводится налоговый мониторинг, реализуют право на возмещение суммы акциза, в порядке, установленном ст. 203.1 НК РФ.</a:t>
          </a:r>
          <a:endParaRPr lang="ru-RU" sz="1400" b="1" kern="1200" dirty="0">
            <a:solidFill>
              <a:srgbClr val="005AA9"/>
            </a:solidFill>
          </a:endParaRPr>
        </a:p>
      </dsp:txBody>
      <dsp:txXfrm>
        <a:off x="3832426" y="526127"/>
        <a:ext cx="3796383" cy="896207"/>
      </dsp:txXfrm>
    </dsp:sp>
    <dsp:sp modelId="{5124EF26-DC1B-4EB4-B4BD-0ADE6FC7D40B}">
      <dsp:nvSpPr>
        <dsp:cNvPr id="0" name=""/>
        <dsp:cNvSpPr/>
      </dsp:nvSpPr>
      <dsp:spPr>
        <a:xfrm>
          <a:off x="3402522" y="1623753"/>
          <a:ext cx="4656189" cy="121677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b="1" kern="1200" dirty="0" smtClean="0">
              <a:solidFill>
                <a:srgbClr val="005AA9"/>
              </a:solidFill>
            </a:rPr>
            <a:t>ст. 203.1 НК РФ дополнилась новым основанием (п.10).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  за налоговый период года, за который проводится (проведен) налоговый мониторинг.</a:t>
          </a:r>
          <a:endParaRPr lang="ru-RU" sz="1200" b="1" kern="1200" dirty="0">
            <a:solidFill>
              <a:srgbClr val="005AA9"/>
            </a:solidFill>
          </a:endParaRPr>
        </a:p>
      </dsp:txBody>
      <dsp:txXfrm>
        <a:off x="3461920" y="1683151"/>
        <a:ext cx="4537393" cy="1097982"/>
      </dsp:txXfrm>
    </dsp:sp>
    <dsp:sp modelId="{67534687-5C8A-4627-BC62-DD80DD660CBA}">
      <dsp:nvSpPr>
        <dsp:cNvPr id="0" name=""/>
        <dsp:cNvSpPr/>
      </dsp:nvSpPr>
      <dsp:spPr>
        <a:xfrm>
          <a:off x="2458977" y="3062000"/>
          <a:ext cx="6586465" cy="190355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lang="ru-RU" sz="1400" b="1" kern="1200" dirty="0" smtClean="0">
              <a:solidFill>
                <a:srgbClr val="005AA9"/>
              </a:solidFill>
            </a:rPr>
            <a:t>Право на применение заявительного порядка возмещения акциза реализуется путем подачи в ходе проведения НМ не позднее 2-х мес. со дня подачи НД заявления о применении заявительного порядка возмещения акциза, в котором налогоплательщик указывает для возврата </a:t>
          </a:r>
          <a:r>
            <a:rPr lang="ru-RU" sz="1400" b="1" kern="1200" dirty="0" err="1" smtClean="0">
              <a:solidFill>
                <a:srgbClr val="005AA9"/>
              </a:solidFill>
            </a:rPr>
            <a:t>ден</a:t>
          </a:r>
          <a:r>
            <a:rPr lang="ru-RU" sz="1400" b="1" kern="1200"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бюджетными средствами средствами).</a:t>
          </a:r>
          <a:endParaRPr lang="ru-RU" sz="1400" b="1" kern="1200" dirty="0">
            <a:solidFill>
              <a:srgbClr val="005AA9"/>
            </a:solidFill>
          </a:endParaRPr>
        </a:p>
      </dsp:txBody>
      <dsp:txXfrm>
        <a:off x="2551901" y="3154924"/>
        <a:ext cx="6400617" cy="171771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F9AB0-E743-47DB-9FEF-55027CC428C0}">
      <dsp:nvSpPr>
        <dsp:cNvPr id="0" name=""/>
        <dsp:cNvSpPr/>
      </dsp:nvSpPr>
      <dsp:spPr>
        <a:xfrm>
          <a:off x="0" y="0"/>
          <a:ext cx="5112568" cy="511256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DCF6290-A4F1-47E0-AFC7-D92A37E0DD73}">
      <dsp:nvSpPr>
        <dsp:cNvPr id="0" name=""/>
        <dsp:cNvSpPr/>
      </dsp:nvSpPr>
      <dsp:spPr>
        <a:xfrm>
          <a:off x="2556284" y="0"/>
          <a:ext cx="6876764" cy="511256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ru-RU" sz="2400" b="1" kern="1200" dirty="0" smtClean="0">
              <a:solidFill>
                <a:srgbClr val="005AA9"/>
              </a:solidFill>
            </a:rPr>
            <a:t>П. 2 ст. 203.1 НК РФ: Банковская гарантия и (или) договор поручительства НП могут не предоставляться.</a:t>
          </a:r>
          <a:endParaRPr lang="ru-RU" sz="2400" b="1" kern="1200" dirty="0">
            <a:solidFill>
              <a:srgbClr val="005AA9"/>
            </a:solidFill>
          </a:endParaRPr>
        </a:p>
      </dsp:txBody>
      <dsp:txXfrm>
        <a:off x="2556284" y="0"/>
        <a:ext cx="6876764" cy="1086420"/>
      </dsp:txXfrm>
    </dsp:sp>
    <dsp:sp modelId="{2E244E17-B525-4965-AFA8-1DDBBDB169CB}">
      <dsp:nvSpPr>
        <dsp:cNvPr id="0" name=""/>
        <dsp:cNvSpPr/>
      </dsp:nvSpPr>
      <dsp:spPr>
        <a:xfrm>
          <a:off x="671024" y="1086420"/>
          <a:ext cx="3770518" cy="377051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B7BB275-7CF1-49C4-8FED-30EFCD0B1B29}">
      <dsp:nvSpPr>
        <dsp:cNvPr id="0" name=""/>
        <dsp:cNvSpPr/>
      </dsp:nvSpPr>
      <dsp:spPr>
        <a:xfrm>
          <a:off x="2556284" y="1086420"/>
          <a:ext cx="6876764" cy="377051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ru-RU" sz="2000" b="1" kern="1200" dirty="0" smtClean="0">
              <a:solidFill>
                <a:srgbClr val="005AA9"/>
              </a:solidFill>
            </a:rPr>
            <a:t>П. 8 ст. 203.1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2000" b="1" kern="1200" dirty="0">
            <a:solidFill>
              <a:srgbClr val="005AA9"/>
            </a:solidFill>
          </a:endParaRPr>
        </a:p>
      </dsp:txBody>
      <dsp:txXfrm>
        <a:off x="2556284" y="1086420"/>
        <a:ext cx="6876764" cy="1086420"/>
      </dsp:txXfrm>
    </dsp:sp>
    <dsp:sp modelId="{C2582D09-078A-4D93-8E2F-3095CB28F680}">
      <dsp:nvSpPr>
        <dsp:cNvPr id="0" name=""/>
        <dsp:cNvSpPr/>
      </dsp:nvSpPr>
      <dsp:spPr>
        <a:xfrm>
          <a:off x="1342049" y="2172841"/>
          <a:ext cx="2428469" cy="2428469"/>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6B4F677-96FD-4151-B74A-0FE69C95F4EC}">
      <dsp:nvSpPr>
        <dsp:cNvPr id="0" name=""/>
        <dsp:cNvSpPr/>
      </dsp:nvSpPr>
      <dsp:spPr>
        <a:xfrm>
          <a:off x="2556284" y="2172841"/>
          <a:ext cx="6876764" cy="242846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ru-RU" sz="1200" b="1" kern="1200" dirty="0" smtClean="0">
              <a:solidFill>
                <a:srgbClr val="005AA9"/>
              </a:solidFill>
            </a:rPr>
            <a:t>П. 12 ст. 203.1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200" b="1" kern="1200" dirty="0">
            <a:solidFill>
              <a:srgbClr val="005AA9"/>
            </a:solidFill>
          </a:endParaRPr>
        </a:p>
      </dsp:txBody>
      <dsp:txXfrm>
        <a:off x="2556284" y="2172841"/>
        <a:ext cx="6876764" cy="1086420"/>
      </dsp:txXfrm>
    </dsp:sp>
    <dsp:sp modelId="{2E828E63-B042-4F4F-8CFF-57395272893F}">
      <dsp:nvSpPr>
        <dsp:cNvPr id="0" name=""/>
        <dsp:cNvSpPr/>
      </dsp:nvSpPr>
      <dsp:spPr>
        <a:xfrm>
          <a:off x="2013073" y="3259262"/>
          <a:ext cx="1086420" cy="108642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9F7FD0-47AA-43C1-9686-BFC2993B13BC}">
      <dsp:nvSpPr>
        <dsp:cNvPr id="0" name=""/>
        <dsp:cNvSpPr/>
      </dsp:nvSpPr>
      <dsp:spPr>
        <a:xfrm>
          <a:off x="2556284" y="3259262"/>
          <a:ext cx="6876764" cy="108642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1" kern="1200" dirty="0" smtClean="0">
              <a:solidFill>
                <a:srgbClr val="005AA9"/>
              </a:solidFill>
            </a:rPr>
            <a:t>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 (п. 20 ст. 203.1 НК РФ).</a:t>
          </a:r>
          <a:endParaRPr lang="ru-RU" sz="1600" b="1" kern="1200" dirty="0">
            <a:solidFill>
              <a:srgbClr val="005AA9"/>
            </a:solidFill>
          </a:endParaRPr>
        </a:p>
      </dsp:txBody>
      <dsp:txXfrm>
        <a:off x="2556284" y="3259262"/>
        <a:ext cx="6876764" cy="108642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38BF8-FDE4-4964-B4E7-3BA4705A81F7}">
      <dsp:nvSpPr>
        <dsp:cNvPr id="0" name=""/>
        <dsp:cNvSpPr/>
      </dsp:nvSpPr>
      <dsp:spPr>
        <a:xfrm>
          <a:off x="0" y="31115"/>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РИВ — регламент информационного взаимодействия</a:t>
          </a:r>
          <a:endParaRPr lang="ru-RU" sz="1300" kern="1200" dirty="0"/>
        </a:p>
      </dsp:txBody>
      <dsp:txXfrm>
        <a:off x="15221" y="46336"/>
        <a:ext cx="8907031" cy="281363"/>
      </dsp:txXfrm>
    </dsp:sp>
    <dsp:sp modelId="{208E0D5C-C4E3-4331-AF2E-296ACAF304AA}">
      <dsp:nvSpPr>
        <dsp:cNvPr id="0" name=""/>
        <dsp:cNvSpPr/>
      </dsp:nvSpPr>
      <dsp:spPr>
        <a:xfrm>
          <a:off x="0" y="365437"/>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НД — налоговая декларация</a:t>
          </a:r>
          <a:endParaRPr lang="ru-RU" sz="1300" kern="1200" dirty="0"/>
        </a:p>
      </dsp:txBody>
      <dsp:txXfrm>
        <a:off x="15221" y="380658"/>
        <a:ext cx="8907031" cy="281363"/>
      </dsp:txXfrm>
    </dsp:sp>
    <dsp:sp modelId="{975EB567-B71B-4C39-9467-DB9EC81E69F5}">
      <dsp:nvSpPr>
        <dsp:cNvPr id="0" name=""/>
        <dsp:cNvSpPr/>
      </dsp:nvSpPr>
      <dsp:spPr>
        <a:xfrm>
          <a:off x="0" y="699759"/>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УНД — уточненная налоговая декларация</a:t>
          </a:r>
          <a:endParaRPr lang="ru-RU" sz="1300" kern="1200" dirty="0"/>
        </a:p>
      </dsp:txBody>
      <dsp:txXfrm>
        <a:off x="15221" y="714980"/>
        <a:ext cx="8907031" cy="281363"/>
      </dsp:txXfrm>
    </dsp:sp>
    <dsp:sp modelId="{3BC4852C-AC6B-4C34-A5A8-32063EB69AE1}">
      <dsp:nvSpPr>
        <dsp:cNvPr id="0" name=""/>
        <dsp:cNvSpPr/>
      </dsp:nvSpPr>
      <dsp:spPr>
        <a:xfrm>
          <a:off x="0" y="1034084"/>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НМ — налоговый мониторинг</a:t>
          </a:r>
          <a:endParaRPr lang="ru-RU" sz="1300" kern="1200" dirty="0"/>
        </a:p>
      </dsp:txBody>
      <dsp:txXfrm>
        <a:off x="15221" y="1049305"/>
        <a:ext cx="8907031" cy="281363"/>
      </dsp:txXfrm>
    </dsp:sp>
    <dsp:sp modelId="{8BE74065-78C9-47DE-832F-B64F280A70B4}">
      <dsp:nvSpPr>
        <dsp:cNvPr id="0" name=""/>
        <dsp:cNvSpPr/>
      </dsp:nvSpPr>
      <dsp:spPr>
        <a:xfrm>
          <a:off x="0" y="1702729"/>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НК РФ — Налоговый Кодекс Российской Федерации</a:t>
          </a:r>
          <a:endParaRPr lang="ru-RU" sz="1300" kern="1200" dirty="0"/>
        </a:p>
      </dsp:txBody>
      <dsp:txXfrm>
        <a:off x="15221" y="1717950"/>
        <a:ext cx="8907031" cy="281363"/>
      </dsp:txXfrm>
    </dsp:sp>
    <dsp:sp modelId="{849704CF-77BD-40CD-872C-A84CB8D37BA4}">
      <dsp:nvSpPr>
        <dsp:cNvPr id="0" name=""/>
        <dsp:cNvSpPr/>
      </dsp:nvSpPr>
      <dsp:spPr>
        <a:xfrm>
          <a:off x="0" y="1368406"/>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НДС — налог на добавленную стоимость</a:t>
          </a:r>
          <a:endParaRPr lang="ru-RU" sz="1300" kern="1200" dirty="0"/>
        </a:p>
      </dsp:txBody>
      <dsp:txXfrm>
        <a:off x="15221" y="1383627"/>
        <a:ext cx="8907031" cy="281363"/>
      </dsp:txXfrm>
    </dsp:sp>
    <dsp:sp modelId="{83CF3EB9-D0E7-404C-9C98-27771E16F0C4}">
      <dsp:nvSpPr>
        <dsp:cNvPr id="0" name=""/>
        <dsp:cNvSpPr/>
      </dsp:nvSpPr>
      <dsp:spPr>
        <a:xfrm>
          <a:off x="0" y="2037050"/>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КНП — камеральная налоговая проверка</a:t>
          </a:r>
          <a:endParaRPr lang="ru-RU" sz="1300" kern="1200" dirty="0"/>
        </a:p>
      </dsp:txBody>
      <dsp:txXfrm>
        <a:off x="15221" y="2052271"/>
        <a:ext cx="8907031" cy="281363"/>
      </dsp:txXfrm>
    </dsp:sp>
    <dsp:sp modelId="{229E800A-CC4D-4284-B404-432E172BE1AB}">
      <dsp:nvSpPr>
        <dsp:cNvPr id="0" name=""/>
        <dsp:cNvSpPr/>
      </dsp:nvSpPr>
      <dsp:spPr>
        <a:xfrm>
          <a:off x="0" y="2371375"/>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ВНП — выездная налоговая проверка</a:t>
          </a:r>
          <a:endParaRPr lang="ru-RU" sz="1300" kern="1200" dirty="0"/>
        </a:p>
      </dsp:txBody>
      <dsp:txXfrm>
        <a:off x="15221" y="2386596"/>
        <a:ext cx="8907031" cy="281363"/>
      </dsp:txXfrm>
    </dsp:sp>
    <dsp:sp modelId="{7F7723B1-408F-49B6-A5A0-DB2F5F6D7CA1}">
      <dsp:nvSpPr>
        <dsp:cNvPr id="0" name=""/>
        <dsp:cNvSpPr/>
      </dsp:nvSpPr>
      <dsp:spPr>
        <a:xfrm>
          <a:off x="0" y="2705697"/>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МИ ФНС России по КН — межрегиональная налоговая инспекция по крупнейшим налогоплательщикам</a:t>
          </a:r>
          <a:endParaRPr lang="ru-RU" sz="1300" kern="1200" dirty="0"/>
        </a:p>
      </dsp:txBody>
      <dsp:txXfrm>
        <a:off x="15221" y="2720918"/>
        <a:ext cx="8907031" cy="281363"/>
      </dsp:txXfrm>
    </dsp:sp>
    <dsp:sp modelId="{3F3B03D0-95A3-4D9F-A3C3-07B9C25286D9}">
      <dsp:nvSpPr>
        <dsp:cNvPr id="0" name=""/>
        <dsp:cNvSpPr/>
      </dsp:nvSpPr>
      <dsp:spPr>
        <a:xfrm>
          <a:off x="0" y="3040019"/>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ЦА ФНС — Центральный аппарат Федеральной налоговой службы России</a:t>
          </a:r>
          <a:endParaRPr lang="ru-RU" sz="1300" kern="1200" dirty="0"/>
        </a:p>
      </dsp:txBody>
      <dsp:txXfrm>
        <a:off x="15221" y="3055240"/>
        <a:ext cx="8907031" cy="281363"/>
      </dsp:txXfrm>
    </dsp:sp>
    <dsp:sp modelId="{1DD9C9D6-9B6B-4B44-B624-D81C08FD04AA}">
      <dsp:nvSpPr>
        <dsp:cNvPr id="0" name=""/>
        <dsp:cNvSpPr/>
      </dsp:nvSpPr>
      <dsp:spPr>
        <a:xfrm>
          <a:off x="0" y="3374344"/>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ММ — Мотивированное мнение</a:t>
          </a:r>
          <a:endParaRPr lang="ru-RU" sz="1300" kern="1200" dirty="0"/>
        </a:p>
      </dsp:txBody>
      <dsp:txXfrm>
        <a:off x="15221" y="3389565"/>
        <a:ext cx="8907031" cy="281363"/>
      </dsp:txXfrm>
    </dsp:sp>
    <dsp:sp modelId="{0F8D6BD6-8547-457B-9AB2-28056CE40383}">
      <dsp:nvSpPr>
        <dsp:cNvPr id="0" name=""/>
        <dsp:cNvSpPr/>
      </dsp:nvSpPr>
      <dsp:spPr>
        <a:xfrm>
          <a:off x="0" y="3708666"/>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ИС — информационная система</a:t>
          </a:r>
          <a:endParaRPr lang="ru-RU" sz="1300" kern="1200" dirty="0"/>
        </a:p>
      </dsp:txBody>
      <dsp:txXfrm>
        <a:off x="15221" y="3723887"/>
        <a:ext cx="8907031" cy="281363"/>
      </dsp:txXfrm>
    </dsp:sp>
    <dsp:sp modelId="{FA17AC74-3E4A-4A52-B486-176828452E3C}">
      <dsp:nvSpPr>
        <dsp:cNvPr id="0" name=""/>
        <dsp:cNvSpPr/>
      </dsp:nvSpPr>
      <dsp:spPr>
        <a:xfrm>
          <a:off x="0" y="4042988"/>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КГН — консолидированная группа налогоплательщиков</a:t>
          </a:r>
          <a:endParaRPr lang="ru-RU" sz="1300" kern="1200" dirty="0"/>
        </a:p>
      </dsp:txBody>
      <dsp:txXfrm>
        <a:off x="15221" y="4058209"/>
        <a:ext cx="8907031" cy="281363"/>
      </dsp:txXfrm>
    </dsp:sp>
    <dsp:sp modelId="{B78C746E-A6F0-48EB-9DD2-867BCB7C5977}">
      <dsp:nvSpPr>
        <dsp:cNvPr id="0" name=""/>
        <dsp:cNvSpPr/>
      </dsp:nvSpPr>
      <dsp:spPr>
        <a:xfrm>
          <a:off x="0" y="4377310"/>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НП — налогоплательщик</a:t>
          </a:r>
          <a:endParaRPr lang="ru-RU" sz="1300" kern="1200" dirty="0"/>
        </a:p>
      </dsp:txBody>
      <dsp:txXfrm>
        <a:off x="15221" y="4392531"/>
        <a:ext cx="8907031" cy="281363"/>
      </dsp:txXfrm>
    </dsp:sp>
    <dsp:sp modelId="{7B00659F-2BC8-48BA-8DA4-02DB0B66F50F}">
      <dsp:nvSpPr>
        <dsp:cNvPr id="0" name=""/>
        <dsp:cNvSpPr/>
      </dsp:nvSpPr>
      <dsp:spPr>
        <a:xfrm>
          <a:off x="0" y="4711635"/>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СЗПК — Соглашение о защите и поощрении капиталовложений</a:t>
          </a:r>
          <a:endParaRPr lang="ru-RU" sz="1300" kern="1200" dirty="0"/>
        </a:p>
      </dsp:txBody>
      <dsp:txXfrm>
        <a:off x="15221" y="4726856"/>
        <a:ext cx="8907031" cy="281363"/>
      </dsp:txXfrm>
    </dsp:sp>
    <dsp:sp modelId="{6A53EA70-A7DA-4029-9241-ACAE160ACFB9}">
      <dsp:nvSpPr>
        <dsp:cNvPr id="0" name=""/>
        <dsp:cNvSpPr/>
      </dsp:nvSpPr>
      <dsp:spPr>
        <a:xfrm>
          <a:off x="0" y="5060880"/>
          <a:ext cx="8937473" cy="3118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b="1" kern="1200" dirty="0" smtClean="0"/>
            <a:t>ТНО </a:t>
          </a:r>
          <a:r>
            <a:rPr lang="ru-RU" sz="1300" b="1" kern="1200" dirty="0" smtClean="0"/>
            <a:t>— </a:t>
          </a:r>
          <a:r>
            <a:rPr lang="ru-RU" sz="1300" b="1" kern="1200" dirty="0" smtClean="0"/>
            <a:t>территориальный налоговый орган</a:t>
          </a:r>
          <a:endParaRPr lang="ru-RU" sz="1300" kern="1200" dirty="0"/>
        </a:p>
      </dsp:txBody>
      <dsp:txXfrm>
        <a:off x="15221" y="5076101"/>
        <a:ext cx="8907031" cy="281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EEFA6-B342-477F-AE6D-0DDDA0BFBB66}">
      <dsp:nvSpPr>
        <dsp:cNvPr id="0" name=""/>
        <dsp:cNvSpPr/>
      </dsp:nvSpPr>
      <dsp:spPr>
        <a:xfrm>
          <a:off x="2560731" y="663131"/>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706144"/>
        <a:ext cx="27064" cy="5412"/>
      </dsp:txXfrm>
    </dsp:sp>
    <dsp:sp modelId="{2E93B9C7-9943-44AB-BCEF-5265D62A2734}">
      <dsp:nvSpPr>
        <dsp:cNvPr id="0" name=""/>
        <dsp:cNvSpPr/>
      </dsp:nvSpPr>
      <dsp:spPr>
        <a:xfrm>
          <a:off x="209053"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ru-RU" sz="1100" b="1" i="0" kern="1200" dirty="0" smtClean="0"/>
            <a:t>Предварительный анализ информационных систем, системы внутреннего контроля , техническая готовность организации к взаимодействию с налоговым органом</a:t>
          </a:r>
          <a:endParaRPr lang="ru-RU" sz="1100" kern="1200" dirty="0"/>
        </a:p>
      </dsp:txBody>
      <dsp:txXfrm>
        <a:off x="209053" y="2808"/>
        <a:ext cx="2353477" cy="1412086"/>
      </dsp:txXfrm>
    </dsp:sp>
    <dsp:sp modelId="{7C636601-B766-4933-B0CD-BFD21831AE3E}">
      <dsp:nvSpPr>
        <dsp:cNvPr id="0" name=""/>
        <dsp:cNvSpPr/>
      </dsp:nvSpPr>
      <dsp:spPr>
        <a:xfrm>
          <a:off x="5455508" y="663131"/>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706144"/>
        <a:ext cx="27064" cy="5412"/>
      </dsp:txXfrm>
    </dsp:sp>
    <dsp:sp modelId="{D0471122-3159-4FC6-9C0D-2C90F5B9DEBC}">
      <dsp:nvSpPr>
        <dsp:cNvPr id="0" name=""/>
        <dsp:cNvSpPr/>
      </dsp:nvSpPr>
      <dsp:spPr>
        <a:xfrm>
          <a:off x="3103830"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dirty="0" smtClean="0"/>
            <a:t>Информирование налогового органа о намерении перехода на налоговый мониторинг и выбор способа информационного взаимодействия с налоговым органом</a:t>
          </a:r>
          <a:endParaRPr lang="ru-RU" sz="1200" kern="1200" dirty="0"/>
        </a:p>
      </dsp:txBody>
      <dsp:txXfrm>
        <a:off x="3103830" y="2808"/>
        <a:ext cx="2353477" cy="1412086"/>
      </dsp:txXfrm>
    </dsp:sp>
    <dsp:sp modelId="{80063136-9737-4477-92CA-C49648D525E5}">
      <dsp:nvSpPr>
        <dsp:cNvPr id="0" name=""/>
        <dsp:cNvSpPr/>
      </dsp:nvSpPr>
      <dsp:spPr>
        <a:xfrm>
          <a:off x="1385792" y="1413094"/>
          <a:ext cx="5789553" cy="510699"/>
        </a:xfrm>
        <a:custGeom>
          <a:avLst/>
          <a:gdLst/>
          <a:ahLst/>
          <a:cxnLst/>
          <a:rect l="0" t="0" r="0" b="0"/>
          <a:pathLst>
            <a:path>
              <a:moveTo>
                <a:pt x="5789553" y="0"/>
              </a:moveTo>
              <a:lnTo>
                <a:pt x="5789553" y="272449"/>
              </a:lnTo>
              <a:lnTo>
                <a:pt x="0" y="272449"/>
              </a:lnTo>
              <a:lnTo>
                <a:pt x="0" y="510699"/>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5199" y="1665737"/>
        <a:ext cx="290740" cy="5412"/>
      </dsp:txXfrm>
    </dsp:sp>
    <dsp:sp modelId="{FDA182D0-2D99-4CF5-8BC1-667D2B01D64B}">
      <dsp:nvSpPr>
        <dsp:cNvPr id="0" name=""/>
        <dsp:cNvSpPr/>
      </dsp:nvSpPr>
      <dsp:spPr>
        <a:xfrm>
          <a:off x="5998607"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dirty="0" smtClean="0"/>
            <a:t>Проверка готовности организации для перехода на налоговый мониторинг  (приведение ИС, СВК в соответствие с требованиями законодательства о налогах и сборах РФ)</a:t>
          </a:r>
          <a:endParaRPr lang="ru-RU" sz="1200" kern="1200" dirty="0"/>
        </a:p>
      </dsp:txBody>
      <dsp:txXfrm>
        <a:off x="5998607" y="2808"/>
        <a:ext cx="2353477" cy="1412086"/>
      </dsp:txXfrm>
    </dsp:sp>
    <dsp:sp modelId="{CF2963D6-EF9B-4660-A9F6-44ED5FB0FB9B}">
      <dsp:nvSpPr>
        <dsp:cNvPr id="0" name=""/>
        <dsp:cNvSpPr/>
      </dsp:nvSpPr>
      <dsp:spPr>
        <a:xfrm>
          <a:off x="2560731" y="2616517"/>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2659531"/>
        <a:ext cx="27064" cy="5412"/>
      </dsp:txXfrm>
    </dsp:sp>
    <dsp:sp modelId="{4A432C93-3FC7-4508-AEC4-27D9A57C9C85}">
      <dsp:nvSpPr>
        <dsp:cNvPr id="0" name=""/>
        <dsp:cNvSpPr/>
      </dsp:nvSpPr>
      <dsp:spPr>
        <a:xfrm>
          <a:off x="209053"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Подготовка «Дорожной карты» по вступлению в налоговый мониторинг</a:t>
          </a:r>
          <a:endParaRPr lang="ru-RU" sz="1200" kern="1200"/>
        </a:p>
      </dsp:txBody>
      <dsp:txXfrm>
        <a:off x="209053" y="1956194"/>
        <a:ext cx="2353477" cy="1412086"/>
      </dsp:txXfrm>
    </dsp:sp>
    <dsp:sp modelId="{2DEEC7CD-4CBD-4A58-BEB3-4DE722FFE20E}">
      <dsp:nvSpPr>
        <dsp:cNvPr id="0" name=""/>
        <dsp:cNvSpPr/>
      </dsp:nvSpPr>
      <dsp:spPr>
        <a:xfrm>
          <a:off x="5455508" y="2616517"/>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2659531"/>
        <a:ext cx="27064" cy="5412"/>
      </dsp:txXfrm>
    </dsp:sp>
    <dsp:sp modelId="{06D23DF9-21BB-441B-9B77-F9478D3CF1B3}">
      <dsp:nvSpPr>
        <dsp:cNvPr id="0" name=""/>
        <dsp:cNvSpPr/>
      </dsp:nvSpPr>
      <dsp:spPr>
        <a:xfrm>
          <a:off x="3103830"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Направление «Дорожной карты» в налоговый орган</a:t>
          </a:r>
          <a:endParaRPr lang="ru-RU" sz="1200" kern="1200"/>
        </a:p>
      </dsp:txBody>
      <dsp:txXfrm>
        <a:off x="3103830" y="1956194"/>
        <a:ext cx="2353477" cy="1412086"/>
      </dsp:txXfrm>
    </dsp:sp>
    <dsp:sp modelId="{58E4D35C-41FC-423A-88EF-5A0608702C65}">
      <dsp:nvSpPr>
        <dsp:cNvPr id="0" name=""/>
        <dsp:cNvSpPr/>
      </dsp:nvSpPr>
      <dsp:spPr>
        <a:xfrm>
          <a:off x="1385792" y="3366480"/>
          <a:ext cx="5789553" cy="510699"/>
        </a:xfrm>
        <a:custGeom>
          <a:avLst/>
          <a:gdLst/>
          <a:ahLst/>
          <a:cxnLst/>
          <a:rect l="0" t="0" r="0" b="0"/>
          <a:pathLst>
            <a:path>
              <a:moveTo>
                <a:pt x="5789553" y="0"/>
              </a:moveTo>
              <a:lnTo>
                <a:pt x="5789553" y="272449"/>
              </a:lnTo>
              <a:lnTo>
                <a:pt x="0" y="272449"/>
              </a:lnTo>
              <a:lnTo>
                <a:pt x="0" y="510699"/>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5199" y="3619124"/>
        <a:ext cx="290740" cy="5412"/>
      </dsp:txXfrm>
    </dsp:sp>
    <dsp:sp modelId="{BD6241D4-B6F5-4F21-B2BC-EDE35E40B8AE}">
      <dsp:nvSpPr>
        <dsp:cNvPr id="0" name=""/>
        <dsp:cNvSpPr/>
      </dsp:nvSpPr>
      <dsp:spPr>
        <a:xfrm>
          <a:off x="5998607"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Подготовка документов для вступления в налоговый мониторинг</a:t>
          </a:r>
          <a:endParaRPr lang="ru-RU" sz="1200" kern="1200"/>
        </a:p>
      </dsp:txBody>
      <dsp:txXfrm>
        <a:off x="5998607" y="1956194"/>
        <a:ext cx="2353477" cy="1412086"/>
      </dsp:txXfrm>
    </dsp:sp>
    <dsp:sp modelId="{D0B9DACD-DF16-4FBB-84E4-358E4A1A0CB4}">
      <dsp:nvSpPr>
        <dsp:cNvPr id="0" name=""/>
        <dsp:cNvSpPr/>
      </dsp:nvSpPr>
      <dsp:spPr>
        <a:xfrm>
          <a:off x="2560731" y="4569903"/>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4612917"/>
        <a:ext cx="27064" cy="5412"/>
      </dsp:txXfrm>
    </dsp:sp>
    <dsp:sp modelId="{26AFB5AC-74AF-4AFA-AA70-B664FBFC1EB9}">
      <dsp:nvSpPr>
        <dsp:cNvPr id="0" name=""/>
        <dsp:cNvSpPr/>
      </dsp:nvSpPr>
      <dsp:spPr>
        <a:xfrm>
          <a:off x="209053"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Представление заявления и документов в налоговый орган</a:t>
          </a:r>
          <a:endParaRPr lang="ru-RU" sz="1200" kern="1200"/>
        </a:p>
      </dsp:txBody>
      <dsp:txXfrm>
        <a:off x="209053" y="3909580"/>
        <a:ext cx="2353477" cy="1412086"/>
      </dsp:txXfrm>
    </dsp:sp>
    <dsp:sp modelId="{B25E2A7F-3BEF-4899-9636-7846ECED21D8}">
      <dsp:nvSpPr>
        <dsp:cNvPr id="0" name=""/>
        <dsp:cNvSpPr/>
      </dsp:nvSpPr>
      <dsp:spPr>
        <a:xfrm>
          <a:off x="5455508" y="4569903"/>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4612917"/>
        <a:ext cx="27064" cy="5412"/>
      </dsp:txXfrm>
    </dsp:sp>
    <dsp:sp modelId="{D4FFE37D-3480-4307-ACC6-6F88CDDD3A5D}">
      <dsp:nvSpPr>
        <dsp:cNvPr id="0" name=""/>
        <dsp:cNvSpPr/>
      </dsp:nvSpPr>
      <dsp:spPr>
        <a:xfrm>
          <a:off x="3103830"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Оценка налоговым органом заявления и документов организации</a:t>
          </a:r>
          <a:endParaRPr lang="ru-RU" sz="1200" kern="1200"/>
        </a:p>
      </dsp:txBody>
      <dsp:txXfrm>
        <a:off x="3103830" y="3909580"/>
        <a:ext cx="2353477" cy="1412086"/>
      </dsp:txXfrm>
    </dsp:sp>
    <dsp:sp modelId="{69302475-87EB-4B42-A648-587547FFBEBB}">
      <dsp:nvSpPr>
        <dsp:cNvPr id="0" name=""/>
        <dsp:cNvSpPr/>
      </dsp:nvSpPr>
      <dsp:spPr>
        <a:xfrm>
          <a:off x="5998607"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Решение о проведении налогового мониторинга</a:t>
          </a:r>
          <a:endParaRPr lang="ru-RU" sz="1200" kern="1200"/>
        </a:p>
      </dsp:txBody>
      <dsp:txXfrm>
        <a:off x="5998607" y="3909580"/>
        <a:ext cx="2353477" cy="1412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F6AB9-98A4-4115-9A80-0A2CA4813165}">
      <dsp:nvSpPr>
        <dsp:cNvPr id="0" name=""/>
        <dsp:cNvSpPr/>
      </dsp:nvSpPr>
      <dsp:spPr>
        <a:xfrm>
          <a:off x="473181" y="0"/>
          <a:ext cx="8069897" cy="504368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E6FDA2-713C-49C6-9358-40898123C412}">
      <dsp:nvSpPr>
        <dsp:cNvPr id="0" name=""/>
        <dsp:cNvSpPr/>
      </dsp:nvSpPr>
      <dsp:spPr>
        <a:xfrm>
          <a:off x="1000155" y="4032448"/>
          <a:ext cx="185607" cy="185607"/>
        </a:xfrm>
        <a:prstGeom prst="ellipse">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615BED40-2281-462D-BA15-A21363331F11}">
      <dsp:nvSpPr>
        <dsp:cNvPr id="0" name=""/>
        <dsp:cNvSpPr/>
      </dsp:nvSpPr>
      <dsp:spPr>
        <a:xfrm>
          <a:off x="1216317" y="4082671"/>
          <a:ext cx="4926168" cy="8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50" tIns="0" rIns="0" bIns="0" numCol="1" spcCol="1270" anchor="t" anchorCtr="0">
          <a:noAutofit/>
        </a:bodyPr>
        <a:lstStyle/>
        <a:p>
          <a:pPr lvl="0" algn="l" defTabSz="666750">
            <a:lnSpc>
              <a:spcPct val="90000"/>
            </a:lnSpc>
            <a:spcBef>
              <a:spcPct val="0"/>
            </a:spcBef>
            <a:spcAft>
              <a:spcPct val="35000"/>
            </a:spcAft>
          </a:pPr>
          <a:r>
            <a:rPr lang="ru-RU" sz="1500" b="1" kern="1200" dirty="0" smtClean="0">
              <a:solidFill>
                <a:srgbClr val="005AA9"/>
              </a:solidFill>
            </a:rPr>
            <a:t>Представление</a:t>
          </a:r>
          <a:r>
            <a:rPr lang="ru-RU" sz="1300" kern="1200" dirty="0" smtClean="0"/>
            <a:t> </a:t>
          </a:r>
          <a:r>
            <a:rPr lang="ru-RU" sz="1500" b="1" kern="1200" dirty="0" smtClean="0">
              <a:solidFill>
                <a:srgbClr val="005AA9"/>
              </a:solidFill>
            </a:rPr>
            <a:t>в налоговый орган плана- графика и дорожной карты по подготовке к переходу на налоговый мониторинг</a:t>
          </a:r>
          <a:endParaRPr lang="ru-RU" sz="1500" b="1" kern="1200" dirty="0">
            <a:solidFill>
              <a:srgbClr val="005AA9"/>
            </a:solidFill>
          </a:endParaRPr>
        </a:p>
      </dsp:txBody>
      <dsp:txXfrm>
        <a:off x="1216317" y="4082671"/>
        <a:ext cx="4926168" cy="822056"/>
      </dsp:txXfrm>
    </dsp:sp>
    <dsp:sp modelId="{A189D299-921B-49C8-B233-798B1BF0728B}">
      <dsp:nvSpPr>
        <dsp:cNvPr id="0" name=""/>
        <dsp:cNvSpPr/>
      </dsp:nvSpPr>
      <dsp:spPr>
        <a:xfrm>
          <a:off x="2096993" y="2952328"/>
          <a:ext cx="322795" cy="322795"/>
        </a:xfrm>
        <a:prstGeom prst="ellipse">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0B21F839-53FF-40B2-94D4-6CAA73B27529}">
      <dsp:nvSpPr>
        <dsp:cNvPr id="0" name=""/>
        <dsp:cNvSpPr/>
      </dsp:nvSpPr>
      <dsp:spPr>
        <a:xfrm>
          <a:off x="2368451" y="3243139"/>
          <a:ext cx="4647876" cy="570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043" tIns="0" rIns="0" bIns="0" numCol="1" spcCol="1270" anchor="t" anchorCtr="0">
          <a:noAutofit/>
        </a:bodyPr>
        <a:lstStyle/>
        <a:p>
          <a:pPr lvl="0" algn="l" defTabSz="666750">
            <a:lnSpc>
              <a:spcPct val="90000"/>
            </a:lnSpc>
            <a:spcBef>
              <a:spcPct val="0"/>
            </a:spcBef>
            <a:spcAft>
              <a:spcPct val="35000"/>
            </a:spcAft>
          </a:pPr>
          <a:r>
            <a:rPr lang="ru-RU" sz="1500" b="1" kern="1200" dirty="0" smtClean="0">
              <a:solidFill>
                <a:srgbClr val="005AA9"/>
              </a:solidFill>
            </a:rPr>
            <a:t>Представление</a:t>
          </a:r>
          <a:r>
            <a:rPr lang="ru-RU" sz="1300" kern="1200" dirty="0" smtClean="0"/>
            <a:t> </a:t>
          </a:r>
          <a:r>
            <a:rPr lang="ru-RU" sz="1500" b="1" kern="1200" dirty="0" smtClean="0">
              <a:solidFill>
                <a:srgbClr val="005AA9"/>
              </a:solidFill>
            </a:rPr>
            <a:t>в налоговый орган заявления о проведении налогового мониторинга</a:t>
          </a:r>
          <a:endParaRPr lang="ru-RU" sz="1500" b="1" kern="1200" dirty="0">
            <a:solidFill>
              <a:srgbClr val="005AA9"/>
            </a:solidFill>
          </a:endParaRPr>
        </a:p>
      </dsp:txBody>
      <dsp:txXfrm>
        <a:off x="2368451" y="3243139"/>
        <a:ext cx="4647876" cy="570524"/>
      </dsp:txXfrm>
    </dsp:sp>
    <dsp:sp modelId="{5D8C1265-D69D-4003-B7F2-D666248BB1E5}">
      <dsp:nvSpPr>
        <dsp:cNvPr id="0" name=""/>
        <dsp:cNvSpPr/>
      </dsp:nvSpPr>
      <dsp:spPr>
        <a:xfrm>
          <a:off x="3625258" y="1984945"/>
          <a:ext cx="427704" cy="427704"/>
        </a:xfrm>
        <a:prstGeom prst="ellipse">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28BE3343-7EED-4274-B268-4EDC5F38701B}">
      <dsp:nvSpPr>
        <dsp:cNvPr id="0" name=""/>
        <dsp:cNvSpPr/>
      </dsp:nvSpPr>
      <dsp:spPr>
        <a:xfrm rot="10800000" flipV="1">
          <a:off x="3787935" y="2375816"/>
          <a:ext cx="3777912" cy="576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632" tIns="0" rIns="0" bIns="0" numCol="1" spcCol="1270" anchor="t" anchorCtr="0">
          <a:noAutofit/>
        </a:bodyPr>
        <a:lstStyle/>
        <a:p>
          <a:pPr lvl="0" algn="l" defTabSz="666750">
            <a:lnSpc>
              <a:spcPct val="90000"/>
            </a:lnSpc>
            <a:spcBef>
              <a:spcPct val="0"/>
            </a:spcBef>
            <a:spcAft>
              <a:spcPct val="35000"/>
            </a:spcAft>
          </a:pPr>
          <a:r>
            <a:rPr lang="ru-RU" sz="1500" b="1" kern="1200" dirty="0" smtClean="0">
              <a:solidFill>
                <a:srgbClr val="005AA9"/>
              </a:solidFill>
            </a:rPr>
            <a:t>Принятие налоговым органом решения о проведении налогового мониторинга</a:t>
          </a:r>
          <a:endParaRPr lang="ru-RU" sz="1500" b="1" kern="1200" dirty="0">
            <a:solidFill>
              <a:srgbClr val="005AA9"/>
            </a:solidFill>
          </a:endParaRPr>
        </a:p>
      </dsp:txBody>
      <dsp:txXfrm rot="-10800000">
        <a:off x="3787935" y="2375816"/>
        <a:ext cx="3777912" cy="576083"/>
      </dsp:txXfrm>
    </dsp:sp>
    <dsp:sp modelId="{EB96568A-95E8-484B-933D-4DE115695029}">
      <dsp:nvSpPr>
        <dsp:cNvPr id="0" name=""/>
        <dsp:cNvSpPr/>
      </dsp:nvSpPr>
      <dsp:spPr>
        <a:xfrm>
          <a:off x="5320777" y="1190253"/>
          <a:ext cx="572962" cy="572962"/>
        </a:xfrm>
        <a:prstGeom prst="ellipse">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BAC8298C-1FEB-4E23-866D-6452DDA920BD}">
      <dsp:nvSpPr>
        <dsp:cNvPr id="0" name=""/>
        <dsp:cNvSpPr/>
      </dsp:nvSpPr>
      <dsp:spPr>
        <a:xfrm rot="10800000" flipV="1">
          <a:off x="5742090" y="1584166"/>
          <a:ext cx="2702791" cy="58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601" tIns="0" rIns="0" bIns="0" numCol="1" spcCol="1270" anchor="t" anchorCtr="0">
          <a:noAutofit/>
        </a:bodyPr>
        <a:lstStyle/>
        <a:p>
          <a:pPr lvl="0" algn="l" defTabSz="666750">
            <a:lnSpc>
              <a:spcPct val="90000"/>
            </a:lnSpc>
            <a:spcBef>
              <a:spcPct val="0"/>
            </a:spcBef>
            <a:spcAft>
              <a:spcPct val="35000"/>
            </a:spcAft>
          </a:pPr>
          <a:r>
            <a:rPr lang="ru-RU" sz="1500" b="1" kern="1200" dirty="0" smtClean="0">
              <a:solidFill>
                <a:srgbClr val="005AA9"/>
              </a:solidFill>
            </a:rPr>
            <a:t>Начало</a:t>
          </a:r>
          <a:r>
            <a:rPr lang="ru-RU" sz="1300" kern="1200" dirty="0" smtClean="0"/>
            <a:t> </a:t>
          </a:r>
          <a:r>
            <a:rPr lang="ru-RU" sz="1500" b="1" kern="1200" dirty="0" smtClean="0">
              <a:solidFill>
                <a:srgbClr val="005AA9"/>
              </a:solidFill>
            </a:rPr>
            <a:t>проведения налогового мониторинга</a:t>
          </a:r>
          <a:endParaRPr lang="ru-RU" sz="1500" b="1" kern="1200" dirty="0">
            <a:solidFill>
              <a:srgbClr val="005AA9"/>
            </a:solidFill>
          </a:endParaRPr>
        </a:p>
      </dsp:txBody>
      <dsp:txXfrm rot="-10800000">
        <a:off x="5742090" y="1584166"/>
        <a:ext cx="2702791" cy="5894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F20A5-E312-4A65-85BF-B74527D22AE6}">
      <dsp:nvSpPr>
        <dsp:cNvPr id="0" name=""/>
        <dsp:cNvSpPr/>
      </dsp:nvSpPr>
      <dsp:spPr>
        <a:xfrm>
          <a:off x="0" y="252165"/>
          <a:ext cx="8561139"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1E61A9C-8605-4A1F-9CB0-F2A4A49484DC}">
      <dsp:nvSpPr>
        <dsp:cNvPr id="0" name=""/>
        <dsp:cNvSpPr/>
      </dsp:nvSpPr>
      <dsp:spPr>
        <a:xfrm>
          <a:off x="413008" y="38163"/>
          <a:ext cx="8144279" cy="52396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6513" tIns="0" rIns="226513" bIns="0" numCol="1" spcCol="1270" anchor="ctr" anchorCtr="0">
          <a:noAutofit/>
        </a:bodyPr>
        <a:lstStyle/>
        <a:p>
          <a:pPr lvl="0" algn="l" defTabSz="666750" rtl="0">
            <a:lnSpc>
              <a:spcPct val="90000"/>
            </a:lnSpc>
            <a:spcBef>
              <a:spcPct val="0"/>
            </a:spcBef>
            <a:spcAft>
              <a:spcPct val="35000"/>
            </a:spcAft>
          </a:pPr>
          <a:r>
            <a:rPr lang="ru-RU" sz="1500" b="1" i="0" kern="1200" dirty="0" smtClean="0"/>
            <a:t>1. Дорожная карта представляется организацией в налоговый орган по месту постановки ее на учет</a:t>
          </a:r>
          <a:endParaRPr lang="ru-RU" sz="1500" kern="1200" dirty="0"/>
        </a:p>
      </dsp:txBody>
      <dsp:txXfrm>
        <a:off x="438586" y="63741"/>
        <a:ext cx="8093123" cy="472806"/>
      </dsp:txXfrm>
    </dsp:sp>
    <dsp:sp modelId="{E2CEDB16-0B95-48F8-BE1A-14AD6DB6E3FA}">
      <dsp:nvSpPr>
        <dsp:cNvPr id="0" name=""/>
        <dsp:cNvSpPr/>
      </dsp:nvSpPr>
      <dsp:spPr>
        <a:xfrm>
          <a:off x="0" y="1068281"/>
          <a:ext cx="8561139"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0AAADB3-881E-44FC-9F73-57D290F1D51C}">
      <dsp:nvSpPr>
        <dsp:cNvPr id="0" name=""/>
        <dsp:cNvSpPr/>
      </dsp:nvSpPr>
      <dsp:spPr>
        <a:xfrm>
          <a:off x="425548" y="894765"/>
          <a:ext cx="8127411" cy="48347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6513" tIns="0" rIns="226513" bIns="0" numCol="1" spcCol="1270" anchor="ctr" anchorCtr="0">
          <a:noAutofit/>
        </a:bodyPr>
        <a:lstStyle/>
        <a:p>
          <a:pPr lvl="0" algn="just" defTabSz="666750" rtl="0">
            <a:lnSpc>
              <a:spcPct val="90000"/>
            </a:lnSpc>
            <a:spcBef>
              <a:spcPct val="0"/>
            </a:spcBef>
            <a:spcAft>
              <a:spcPct val="35000"/>
            </a:spcAft>
          </a:pPr>
          <a:r>
            <a:rPr lang="ru-RU" sz="1500" b="1" i="0" kern="1200" dirty="0" smtClean="0"/>
            <a:t>2. Обязательно представляется Дорожная карта организациями, на которые распространяются положения Директивы Правительства от 13.12.2019 № 11528п-П13</a:t>
          </a:r>
        </a:p>
      </dsp:txBody>
      <dsp:txXfrm>
        <a:off x="449149" y="918366"/>
        <a:ext cx="8080209" cy="436273"/>
      </dsp:txXfrm>
    </dsp:sp>
    <dsp:sp modelId="{AC022A8A-8FA7-4B77-8BCC-042154DE8155}">
      <dsp:nvSpPr>
        <dsp:cNvPr id="0" name=""/>
        <dsp:cNvSpPr/>
      </dsp:nvSpPr>
      <dsp:spPr>
        <a:xfrm>
          <a:off x="0" y="2093706"/>
          <a:ext cx="8561139"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6E480B5-547F-4E29-A49A-F67B476D4A63}">
      <dsp:nvSpPr>
        <dsp:cNvPr id="0" name=""/>
        <dsp:cNvSpPr/>
      </dsp:nvSpPr>
      <dsp:spPr>
        <a:xfrm>
          <a:off x="413008" y="1710881"/>
          <a:ext cx="8144337" cy="69278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6513" tIns="0" rIns="226513" bIns="0" numCol="1" spcCol="1270" anchor="ctr" anchorCtr="0">
          <a:noAutofit/>
        </a:bodyPr>
        <a:lstStyle/>
        <a:p>
          <a:pPr lvl="0" algn="just" defTabSz="666750" rtl="0">
            <a:lnSpc>
              <a:spcPct val="90000"/>
            </a:lnSpc>
            <a:spcBef>
              <a:spcPct val="0"/>
            </a:spcBef>
            <a:spcAft>
              <a:spcPct val="35000"/>
            </a:spcAft>
          </a:pPr>
          <a:r>
            <a:rPr lang="ru-RU" sz="1500" b="1" i="0" kern="1200" dirty="0" smtClean="0"/>
            <a:t>3. При внесении изменений представляется уточненная версия Дорожной карты (существуют основания для отзыва Дорожной карты (например: реорганизация (реструктуризация) организации, модернизация информационной системы Общества)</a:t>
          </a:r>
          <a:endParaRPr lang="ru-RU" sz="1500" kern="1200" dirty="0"/>
        </a:p>
      </dsp:txBody>
      <dsp:txXfrm>
        <a:off x="446827" y="1744700"/>
        <a:ext cx="8076699" cy="625147"/>
      </dsp:txXfrm>
    </dsp:sp>
    <dsp:sp modelId="{1C7F423E-42A0-4CF5-981C-CC61DD9A83F1}">
      <dsp:nvSpPr>
        <dsp:cNvPr id="0" name=""/>
        <dsp:cNvSpPr/>
      </dsp:nvSpPr>
      <dsp:spPr>
        <a:xfrm>
          <a:off x="0" y="3592645"/>
          <a:ext cx="8561139"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5CCE1C-3D35-4AFE-82E0-74E32B494149}">
      <dsp:nvSpPr>
        <dsp:cNvPr id="0" name=""/>
        <dsp:cNvSpPr/>
      </dsp:nvSpPr>
      <dsp:spPr>
        <a:xfrm>
          <a:off x="428056" y="2736306"/>
          <a:ext cx="8128210" cy="116629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6513" tIns="0" rIns="226513" bIns="0" numCol="1" spcCol="1270" anchor="ctr" anchorCtr="0">
          <a:noAutofit/>
        </a:bodyPr>
        <a:lstStyle/>
        <a:p>
          <a:pPr lvl="0" algn="l" defTabSz="622300" rtl="0">
            <a:lnSpc>
              <a:spcPct val="90000"/>
            </a:lnSpc>
            <a:spcBef>
              <a:spcPct val="0"/>
            </a:spcBef>
            <a:spcAft>
              <a:spcPct val="35000"/>
            </a:spcAft>
          </a:pPr>
          <a:r>
            <a:rPr lang="ru-RU" sz="1400" b="1" i="0" kern="1200" dirty="0" smtClean="0">
              <a:latin typeface="+mn-lt"/>
              <a:cs typeface="Times New Roman" pitchFamily="18" charset="0"/>
            </a:rPr>
            <a:t>4. Согласование Дорожной карты с ЦА ФНС России в 2-х случаях:</a:t>
          </a:r>
        </a:p>
        <a:p>
          <a:pPr lvl="0" algn="l" defTabSz="622300" rtl="0">
            <a:lnSpc>
              <a:spcPct val="90000"/>
            </a:lnSpc>
            <a:spcBef>
              <a:spcPct val="0"/>
            </a:spcBef>
            <a:spcAft>
              <a:spcPct val="35000"/>
            </a:spcAft>
          </a:pPr>
          <a:r>
            <a:rPr lang="ru-RU" sz="1300" b="1" i="0" kern="1200" dirty="0" smtClean="0">
              <a:latin typeface="+mn-lt"/>
              <a:cs typeface="Times New Roman" pitchFamily="18" charset="0"/>
            </a:rPr>
            <a:t>- В рамках исполнения Директив Правительства РФ;</a:t>
          </a:r>
        </a:p>
        <a:p>
          <a:pPr lvl="0" algn="l" defTabSz="622300" rtl="0">
            <a:lnSpc>
              <a:spcPct val="90000"/>
            </a:lnSpc>
            <a:spcBef>
              <a:spcPct val="0"/>
            </a:spcBef>
            <a:spcAft>
              <a:spcPct val="35000"/>
            </a:spcAft>
          </a:pPr>
          <a:r>
            <a:rPr lang="ru-RU" sz="1300" b="1" i="0" kern="1200" dirty="0" smtClean="0">
              <a:latin typeface="+mn-lt"/>
              <a:cs typeface="Times New Roman" pitchFamily="18" charset="0"/>
            </a:rPr>
            <a:t>- </a:t>
          </a:r>
          <a:r>
            <a:rPr lang="ru-RU" sz="1300" b="1" i="0" kern="1200" dirty="0" smtClean="0">
              <a:latin typeface="+mn-lt"/>
              <a:cs typeface="Times New Roman" pitchFamily="18" charset="0"/>
            </a:rPr>
            <a:t>Представление в ТНО. ФНС России определяет МИ </a:t>
          </a:r>
          <a:r>
            <a:rPr lang="ru-RU" sz="1300" b="1" i="0" kern="1200" dirty="0" smtClean="0">
              <a:latin typeface="+mn-lt"/>
              <a:cs typeface="Times New Roman" pitchFamily="18" charset="0"/>
            </a:rPr>
            <a:t>по КН или МРИ по </a:t>
          </a:r>
          <a:r>
            <a:rPr lang="ru-RU" sz="1300" b="1" i="0" kern="1200" dirty="0" smtClean="0">
              <a:latin typeface="+mn-lt"/>
              <a:cs typeface="Times New Roman" pitchFamily="18" charset="0"/>
            </a:rPr>
            <a:t>КН, в котором будет проводиться НМ  </a:t>
          </a:r>
          <a:r>
            <a:rPr lang="ru-RU" sz="1300" b="1" i="0" kern="1200" dirty="0" smtClean="0">
              <a:latin typeface="+mn-lt"/>
              <a:cs typeface="Times New Roman" pitchFamily="18" charset="0"/>
            </a:rPr>
            <a:t>(Приказом ФНС России от 16.05.2007 N ММ-3-06/308@ утверждены Критерии отнесения организаций к крупнейшим налогоплательщикам, в </a:t>
          </a:r>
          <a:r>
            <a:rPr lang="ru-RU" sz="1300" b="1" i="0" kern="1200" dirty="0" err="1" smtClean="0">
              <a:latin typeface="+mn-lt"/>
              <a:cs typeface="Times New Roman" pitchFamily="18" charset="0"/>
            </a:rPr>
            <a:t>т.ч</a:t>
          </a:r>
          <a:r>
            <a:rPr lang="ru-RU" sz="1300" b="1" i="0" kern="1200" dirty="0" smtClean="0">
              <a:latin typeface="+mn-lt"/>
              <a:cs typeface="Times New Roman" pitchFamily="18" charset="0"/>
            </a:rPr>
            <a:t>. проведение налогового мониторинга)</a:t>
          </a:r>
          <a:endParaRPr lang="ru-RU" sz="1300" b="1" i="0" kern="1200" dirty="0">
            <a:latin typeface="+mn-lt"/>
            <a:cs typeface="Times New Roman" pitchFamily="18" charset="0"/>
          </a:endParaRPr>
        </a:p>
      </dsp:txBody>
      <dsp:txXfrm>
        <a:off x="484990" y="2793240"/>
        <a:ext cx="8014342" cy="1052430"/>
      </dsp:txXfrm>
    </dsp:sp>
    <dsp:sp modelId="{3AC87245-1832-46DC-B7F5-0D3F849876D5}">
      <dsp:nvSpPr>
        <dsp:cNvPr id="0" name=""/>
        <dsp:cNvSpPr/>
      </dsp:nvSpPr>
      <dsp:spPr>
        <a:xfrm>
          <a:off x="0" y="4545205"/>
          <a:ext cx="8561139"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27BEE82-ADBB-456F-B211-B1D9C76B68E3}">
      <dsp:nvSpPr>
        <dsp:cNvPr id="0" name=""/>
        <dsp:cNvSpPr/>
      </dsp:nvSpPr>
      <dsp:spPr>
        <a:xfrm>
          <a:off x="407573" y="4235245"/>
          <a:ext cx="8151466"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6513" tIns="0" rIns="226513" bIns="0" numCol="1" spcCol="1270" anchor="ctr" anchorCtr="0">
          <a:noAutofit/>
        </a:bodyPr>
        <a:lstStyle/>
        <a:p>
          <a:pPr lvl="0" algn="l" defTabSz="666750" rtl="0">
            <a:lnSpc>
              <a:spcPct val="90000"/>
            </a:lnSpc>
            <a:spcBef>
              <a:spcPct val="0"/>
            </a:spcBef>
            <a:spcAft>
              <a:spcPct val="35000"/>
            </a:spcAft>
          </a:pPr>
          <a:r>
            <a:rPr lang="ru-RU" sz="1500" b="1" i="0" kern="1200" dirty="0" smtClean="0"/>
            <a:t>5. Формирование результата приема уведомления о согласовании / об отказе в согласовании Дорожной карты (5 рабочих дней)</a:t>
          </a:r>
          <a:endParaRPr lang="ru-RU" sz="1500" kern="1200" dirty="0"/>
        </a:p>
      </dsp:txBody>
      <dsp:txXfrm>
        <a:off x="437835" y="4265507"/>
        <a:ext cx="8090942" cy="5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06A5A-02A0-4980-ACC2-7511185EA587}">
      <dsp:nvSpPr>
        <dsp:cNvPr id="0" name=""/>
        <dsp:cNvSpPr/>
      </dsp:nvSpPr>
      <dsp:spPr>
        <a:xfrm>
          <a:off x="72023" y="0"/>
          <a:ext cx="7568615" cy="413260"/>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l" defTabSz="666750" rtl="0">
            <a:lnSpc>
              <a:spcPct val="90000"/>
            </a:lnSpc>
            <a:spcBef>
              <a:spcPct val="0"/>
            </a:spcBef>
            <a:spcAft>
              <a:spcPct val="35000"/>
            </a:spcAft>
          </a:pPr>
          <a:endParaRPr lang="ru-RU" sz="1500" b="1" i="0" kern="1200" dirty="0" smtClean="0"/>
        </a:p>
        <a:p>
          <a:pPr lvl="0" algn="l" defTabSz="666750" rtl="0">
            <a:lnSpc>
              <a:spcPct val="90000"/>
            </a:lnSpc>
            <a:spcBef>
              <a:spcPct val="0"/>
            </a:spcBef>
            <a:spcAft>
              <a:spcPct val="35000"/>
            </a:spcAft>
          </a:pPr>
          <a:r>
            <a:rPr lang="ru-RU" sz="1600" b="1" i="0" kern="1200" dirty="0" smtClean="0"/>
            <a:t>1.  Регламент информационного взаимодействия</a:t>
          </a:r>
        </a:p>
        <a:p>
          <a:pPr lvl="0" algn="ctr" defTabSz="666750" rtl="0">
            <a:lnSpc>
              <a:spcPct val="90000"/>
            </a:lnSpc>
            <a:spcBef>
              <a:spcPct val="0"/>
            </a:spcBef>
            <a:spcAft>
              <a:spcPct val="35000"/>
            </a:spcAft>
          </a:pPr>
          <a:endParaRPr lang="ru-RU" sz="1500" kern="1200" dirty="0"/>
        </a:p>
      </dsp:txBody>
      <dsp:txXfrm>
        <a:off x="92197" y="20174"/>
        <a:ext cx="7528267" cy="372912"/>
      </dsp:txXfrm>
    </dsp:sp>
    <dsp:sp modelId="{C3571367-376E-46C1-A86C-FD3C732F140B}">
      <dsp:nvSpPr>
        <dsp:cNvPr id="0" name=""/>
        <dsp:cNvSpPr/>
      </dsp:nvSpPr>
      <dsp:spPr>
        <a:xfrm>
          <a:off x="72023" y="507750"/>
          <a:ext cx="7568615" cy="582835"/>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i="0" kern="1200" dirty="0" smtClean="0"/>
            <a:t>2. Информация о взаимозависимых лицах (доля прямого и (или) косвенного участия более 25%)</a:t>
          </a:r>
          <a:endParaRPr lang="ru-RU" sz="1600" kern="1200" dirty="0"/>
        </a:p>
      </dsp:txBody>
      <dsp:txXfrm>
        <a:off x="100475" y="536202"/>
        <a:ext cx="7511711" cy="525931"/>
      </dsp:txXfrm>
    </dsp:sp>
    <dsp:sp modelId="{01E32378-4BAA-4E84-9F25-62B9A8D17B62}">
      <dsp:nvSpPr>
        <dsp:cNvPr id="0" name=""/>
        <dsp:cNvSpPr/>
      </dsp:nvSpPr>
      <dsp:spPr>
        <a:xfrm>
          <a:off x="72023" y="1185644"/>
          <a:ext cx="7568615" cy="577389"/>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l" defTabSz="666750" rtl="0">
            <a:lnSpc>
              <a:spcPct val="90000"/>
            </a:lnSpc>
            <a:spcBef>
              <a:spcPct val="0"/>
            </a:spcBef>
            <a:spcAft>
              <a:spcPct val="35000"/>
            </a:spcAft>
          </a:pPr>
          <a:endParaRPr lang="ru-RU" sz="1500" b="1" i="0" kern="1200" dirty="0" smtClean="0"/>
        </a:p>
        <a:p>
          <a:pPr lvl="0" algn="l" defTabSz="666750" rtl="0">
            <a:lnSpc>
              <a:spcPct val="90000"/>
            </a:lnSpc>
            <a:spcBef>
              <a:spcPct val="0"/>
            </a:spcBef>
            <a:spcAft>
              <a:spcPct val="35000"/>
            </a:spcAft>
          </a:pPr>
          <a:r>
            <a:rPr lang="ru-RU" sz="1600" b="1" i="0" kern="1200" dirty="0" smtClean="0"/>
            <a:t>3.  Учетная политика для целей налогообложения, действующая в календарном году, в котором представлено заявление о проведении налогового мониторинга</a:t>
          </a:r>
        </a:p>
        <a:p>
          <a:pPr lvl="0" algn="ctr" defTabSz="666750" rtl="0">
            <a:lnSpc>
              <a:spcPct val="90000"/>
            </a:lnSpc>
            <a:spcBef>
              <a:spcPct val="0"/>
            </a:spcBef>
            <a:spcAft>
              <a:spcPct val="35000"/>
            </a:spcAft>
          </a:pPr>
          <a:endParaRPr lang="ru-RU" sz="1100" kern="1200" dirty="0"/>
        </a:p>
      </dsp:txBody>
      <dsp:txXfrm>
        <a:off x="100209" y="1213830"/>
        <a:ext cx="7512243" cy="521017"/>
      </dsp:txXfrm>
    </dsp:sp>
    <dsp:sp modelId="{0CC430FF-D05C-4481-8DE2-9076665180CE}">
      <dsp:nvSpPr>
        <dsp:cNvPr id="0" name=""/>
        <dsp:cNvSpPr/>
      </dsp:nvSpPr>
      <dsp:spPr>
        <a:xfrm>
          <a:off x="72023" y="1818408"/>
          <a:ext cx="7568615" cy="412182"/>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i="0" kern="1200" dirty="0" smtClean="0"/>
            <a:t>4. Внутренние документы, регламентирующие СВК</a:t>
          </a:r>
          <a:endParaRPr lang="ru-RU" sz="1600" b="1" i="0" kern="1200" dirty="0"/>
        </a:p>
      </dsp:txBody>
      <dsp:txXfrm>
        <a:off x="92144" y="1838529"/>
        <a:ext cx="7528373" cy="371940"/>
      </dsp:txXfrm>
    </dsp:sp>
    <dsp:sp modelId="{66AEF299-EB6A-4B26-8DF0-ED3B63FF0628}">
      <dsp:nvSpPr>
        <dsp:cNvPr id="0" name=""/>
        <dsp:cNvSpPr/>
      </dsp:nvSpPr>
      <dsp:spPr>
        <a:xfrm>
          <a:off x="72023" y="2293244"/>
          <a:ext cx="7568615" cy="556145"/>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i="0" kern="1200" dirty="0" smtClean="0"/>
            <a:t>5. Контрольные процедуры организации, осуществляемые в целях налогового мониторинга</a:t>
          </a:r>
          <a:endParaRPr lang="ru-RU" sz="1600" b="1" i="0" kern="1200" dirty="0"/>
        </a:p>
      </dsp:txBody>
      <dsp:txXfrm>
        <a:off x="99172" y="2320393"/>
        <a:ext cx="7514317" cy="501847"/>
      </dsp:txXfrm>
    </dsp:sp>
    <dsp:sp modelId="{FAAD92BA-FE28-444A-B70D-3DEC9DFE4F87}">
      <dsp:nvSpPr>
        <dsp:cNvPr id="0" name=""/>
        <dsp:cNvSpPr/>
      </dsp:nvSpPr>
      <dsp:spPr>
        <a:xfrm>
          <a:off x="72023" y="2866212"/>
          <a:ext cx="7568615" cy="412182"/>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i="0" kern="1200" dirty="0" smtClean="0"/>
            <a:t>6. Информация об организации СВК организации</a:t>
          </a:r>
          <a:endParaRPr lang="ru-RU" sz="1600" b="1" i="0" kern="1200" dirty="0"/>
        </a:p>
      </dsp:txBody>
      <dsp:txXfrm>
        <a:off x="92144" y="2886333"/>
        <a:ext cx="7528373" cy="371940"/>
      </dsp:txXfrm>
    </dsp:sp>
    <dsp:sp modelId="{3F6E4823-9F65-45F0-8D55-89581A44CAD6}">
      <dsp:nvSpPr>
        <dsp:cNvPr id="0" name=""/>
        <dsp:cNvSpPr/>
      </dsp:nvSpPr>
      <dsp:spPr>
        <a:xfrm>
          <a:off x="72023" y="3357548"/>
          <a:ext cx="7568615" cy="412182"/>
        </a:xfrm>
        <a:prstGeom prst="roundRect">
          <a:avLst/>
        </a:prstGeom>
        <a:gradFill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25400" cap="flat" cmpd="sng" algn="ctr">
          <a:solidFill>
            <a:schemeClr val="lt1">
              <a:hueOff val="0"/>
              <a:satOff val="0"/>
              <a:lumOff val="0"/>
              <a:alphaOff val="0"/>
            </a:schemeClr>
          </a:solidFill>
          <a:prstDash val="solid"/>
        </a:ln>
        <a:effectLst>
          <a:outerShdw blurRad="40005" dist="22860" dir="5400000" algn="ctr" rotWithShape="0">
            <a:srgbClr val="000000">
              <a:alpha val="35000"/>
            </a:srgbClr>
          </a:outerShdw>
        </a:effectLst>
        <a:scene3d>
          <a:camera prst="orthographicFront"/>
          <a:lightRig rig="threePt" dir="t">
            <a:rot lat="0" lon="0" rev="1200000"/>
          </a:lightRig>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i="0" kern="1200" dirty="0" smtClean="0"/>
            <a:t>7. Оценка уровня организации СВК</a:t>
          </a:r>
          <a:endParaRPr lang="ru-RU" sz="1600" b="1" i="0" kern="1200" dirty="0"/>
        </a:p>
      </dsp:txBody>
      <dsp:txXfrm>
        <a:off x="92144" y="3377669"/>
        <a:ext cx="7528373" cy="3719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A4002-0331-4F5F-99EC-69DEFD7E0BF6}">
      <dsp:nvSpPr>
        <dsp:cNvPr id="0" name=""/>
        <dsp:cNvSpPr/>
      </dsp:nvSpPr>
      <dsp:spPr>
        <a:xfrm>
          <a:off x="109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solidFill>
                <a:srgbClr val="005AA9"/>
              </a:solidFill>
            </a:rPr>
            <a:t>С 01.07.2021</a:t>
          </a:r>
          <a:endParaRPr lang="ru-RU" sz="3200" b="1" kern="1200" dirty="0">
            <a:solidFill>
              <a:srgbClr val="005AA9"/>
            </a:solidFill>
          </a:endParaRPr>
        </a:p>
      </dsp:txBody>
      <dsp:txXfrm>
        <a:off x="1098" y="0"/>
        <a:ext cx="2856762" cy="1620180"/>
      </dsp:txXfrm>
    </dsp:sp>
    <dsp:sp modelId="{DDA41731-8686-4224-AFFB-2ABD1756355E}">
      <dsp:nvSpPr>
        <dsp:cNvPr id="0" name=""/>
        <dsp:cNvSpPr/>
      </dsp:nvSpPr>
      <dsp:spPr>
        <a:xfrm>
          <a:off x="286775" y="1620641"/>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b="1" kern="1200" dirty="0" smtClean="0"/>
            <a:t>Снижение пороговых значений суммовых критериев для вхождения в НМ</a:t>
          </a:r>
          <a:endParaRPr lang="ru-RU" sz="1600" b="1" kern="1200" dirty="0"/>
        </a:p>
      </dsp:txBody>
      <dsp:txXfrm>
        <a:off x="317851" y="1651717"/>
        <a:ext cx="2223258" cy="998849"/>
      </dsp:txXfrm>
    </dsp:sp>
    <dsp:sp modelId="{5E3836AD-1F7D-4A83-9F90-E27DF6655DCA}">
      <dsp:nvSpPr>
        <dsp:cNvPr id="0" name=""/>
        <dsp:cNvSpPr/>
      </dsp:nvSpPr>
      <dsp:spPr>
        <a:xfrm>
          <a:off x="286775" y="2844874"/>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smtClean="0"/>
            <a:t>Исключение оснований для проведения КНП</a:t>
          </a:r>
          <a:endParaRPr lang="ru-RU" sz="1800" b="1" kern="1200" dirty="0"/>
        </a:p>
      </dsp:txBody>
      <dsp:txXfrm>
        <a:off x="317851" y="2875950"/>
        <a:ext cx="2223258" cy="998849"/>
      </dsp:txXfrm>
    </dsp:sp>
    <dsp:sp modelId="{697AA37A-8D38-43B0-B558-AA9443A6F8CF}">
      <dsp:nvSpPr>
        <dsp:cNvPr id="0" name=""/>
        <dsp:cNvSpPr/>
      </dsp:nvSpPr>
      <dsp:spPr>
        <a:xfrm>
          <a:off x="286775" y="4069106"/>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b="1" kern="1200" dirty="0" smtClean="0"/>
            <a:t>Реализация заявительного порядка возмещения НДС и акциза в рамках НМ</a:t>
          </a:r>
          <a:endParaRPr lang="ru-RU" sz="1400" b="1" kern="1200" dirty="0"/>
        </a:p>
      </dsp:txBody>
      <dsp:txXfrm>
        <a:off x="317851" y="4100182"/>
        <a:ext cx="2223258" cy="998849"/>
      </dsp:txXfrm>
    </dsp:sp>
    <dsp:sp modelId="{AD07B324-08A6-441A-A161-811C2606BE26}">
      <dsp:nvSpPr>
        <dsp:cNvPr id="0" name=""/>
        <dsp:cNvSpPr/>
      </dsp:nvSpPr>
      <dsp:spPr>
        <a:xfrm>
          <a:off x="307211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solidFill>
                <a:srgbClr val="005AA9"/>
              </a:solidFill>
            </a:rPr>
            <a:t>С 01.01.2022</a:t>
          </a:r>
          <a:endParaRPr lang="ru-RU" sz="3200" b="1" kern="1200" dirty="0">
            <a:solidFill>
              <a:srgbClr val="005AA9"/>
            </a:solidFill>
          </a:endParaRPr>
        </a:p>
      </dsp:txBody>
      <dsp:txXfrm>
        <a:off x="3072118" y="0"/>
        <a:ext cx="2856762" cy="1620180"/>
      </dsp:txXfrm>
    </dsp:sp>
    <dsp:sp modelId="{BBB4F817-7015-42DB-B76C-047D17CF6EAA}">
      <dsp:nvSpPr>
        <dsp:cNvPr id="0" name=""/>
        <dsp:cNvSpPr/>
      </dsp:nvSpPr>
      <dsp:spPr>
        <a:xfrm>
          <a:off x="3357794" y="1620180"/>
          <a:ext cx="2285410" cy="3510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ru-RU" sz="2000" b="1" kern="1200" dirty="0" smtClean="0"/>
            <a:t>Передача права приостановления операций по счетам МИ ФНС России </a:t>
          </a:r>
          <a:r>
            <a:rPr lang="ru-RU" sz="2000" b="1" kern="1200" smtClean="0"/>
            <a:t>по КН (МРИ ФНС России по КН)</a:t>
          </a:r>
          <a:endParaRPr lang="ru-RU" sz="2000" b="1" kern="1200" dirty="0"/>
        </a:p>
      </dsp:txBody>
      <dsp:txXfrm>
        <a:off x="3424731" y="1687117"/>
        <a:ext cx="2151536" cy="3376516"/>
      </dsp:txXfrm>
    </dsp:sp>
    <dsp:sp modelId="{0E056F7A-03B1-48D4-A657-19EC82850BDF}">
      <dsp:nvSpPr>
        <dsp:cNvPr id="0" name=""/>
        <dsp:cNvSpPr/>
      </dsp:nvSpPr>
      <dsp:spPr>
        <a:xfrm>
          <a:off x="614313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solidFill>
                <a:srgbClr val="005AA9"/>
              </a:solidFill>
            </a:rPr>
            <a:t>С 01.01.2024</a:t>
          </a:r>
          <a:endParaRPr lang="ru-RU" sz="2800" b="1" kern="1200" dirty="0">
            <a:solidFill>
              <a:srgbClr val="005AA9"/>
            </a:solidFill>
          </a:endParaRPr>
        </a:p>
      </dsp:txBody>
      <dsp:txXfrm>
        <a:off x="6143138" y="0"/>
        <a:ext cx="2856762" cy="1620180"/>
      </dsp:txXfrm>
    </dsp:sp>
    <dsp:sp modelId="{B68CDA4A-1155-4EDA-8688-6EC28B8477DB}">
      <dsp:nvSpPr>
        <dsp:cNvPr id="0" name=""/>
        <dsp:cNvSpPr/>
      </dsp:nvSpPr>
      <dsp:spPr>
        <a:xfrm>
          <a:off x="6428814" y="1621762"/>
          <a:ext cx="2285410" cy="16283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smtClean="0"/>
            <a:t>Отказ от ТКС как способа информационного взаимодействия</a:t>
          </a:r>
          <a:endParaRPr lang="ru-RU" sz="1800" b="1" kern="1200" dirty="0"/>
        </a:p>
      </dsp:txBody>
      <dsp:txXfrm>
        <a:off x="6476507" y="1669455"/>
        <a:ext cx="2190024" cy="1532968"/>
      </dsp:txXfrm>
    </dsp:sp>
    <dsp:sp modelId="{AC582745-42F3-48F0-9382-FD3B5469F311}">
      <dsp:nvSpPr>
        <dsp:cNvPr id="0" name=""/>
        <dsp:cNvSpPr/>
      </dsp:nvSpPr>
      <dsp:spPr>
        <a:xfrm>
          <a:off x="6428814" y="3500633"/>
          <a:ext cx="2285410" cy="16283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err="1" smtClean="0"/>
            <a:t>Автоистребование</a:t>
          </a:r>
          <a:r>
            <a:rPr lang="ru-RU" sz="1800" b="1" kern="1200" dirty="0" smtClean="0"/>
            <a:t> документов для ст. 93.1 НК РФ</a:t>
          </a:r>
          <a:endParaRPr lang="ru-RU" sz="1800" b="1" kern="1200" dirty="0"/>
        </a:p>
      </dsp:txBody>
      <dsp:txXfrm>
        <a:off x="6476507" y="3548326"/>
        <a:ext cx="2190024" cy="15329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B324-08A6-441A-A161-811C2606BE26}">
      <dsp:nvSpPr>
        <dsp:cNvPr id="0" name=""/>
        <dsp:cNvSpPr/>
      </dsp:nvSpPr>
      <dsp:spPr>
        <a:xfrm>
          <a:off x="0" y="0"/>
          <a:ext cx="8920272" cy="5256583"/>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ru-RU" sz="3200" b="1" kern="1200" dirty="0">
            <a:solidFill>
              <a:srgbClr val="005AA9"/>
            </a:solidFill>
          </a:endParaRPr>
        </a:p>
      </dsp:txBody>
      <dsp:txXfrm>
        <a:off x="0" y="0"/>
        <a:ext cx="8920272" cy="1576975"/>
      </dsp:txXfrm>
    </dsp:sp>
    <dsp:sp modelId="{BBB4F817-7015-42DB-B76C-047D17CF6EAA}">
      <dsp:nvSpPr>
        <dsp:cNvPr id="0" name=""/>
        <dsp:cNvSpPr/>
      </dsp:nvSpPr>
      <dsp:spPr>
        <a:xfrm rot="10800000" flipV="1">
          <a:off x="6" y="796805"/>
          <a:ext cx="8920272" cy="341488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just" defTabSz="533400">
            <a:lnSpc>
              <a:spcPct val="90000"/>
            </a:lnSpc>
            <a:spcBef>
              <a:spcPct val="0"/>
            </a:spcBef>
            <a:spcAft>
              <a:spcPct val="35000"/>
            </a:spcAft>
          </a:pPr>
          <a:r>
            <a:rPr lang="ru-RU" sz="1200" b="1" kern="1200" dirty="0" smtClean="0"/>
            <a:t>- Нет обязанности соответствовать пороговым значениям суммовых критериев для вступления в налоговый мониторинг (НМ) для участников соглашения о защите и поощрении капиталовложений (СЗПК);</a:t>
          </a:r>
        </a:p>
        <a:p>
          <a:pPr lvl="0" defTabSz="533400">
            <a:lnSpc>
              <a:spcPct val="90000"/>
            </a:lnSpc>
            <a:spcBef>
              <a:spcPct val="0"/>
            </a:spcBef>
            <a:spcAft>
              <a:spcPct val="35000"/>
            </a:spcAft>
          </a:pPr>
          <a:r>
            <a:rPr lang="ru-RU" sz="1200" b="1" kern="1200" dirty="0" smtClean="0"/>
            <a:t>- Обязательство организации, реализующей проект, по переходу на налоговый контроль в форме НМ в </a:t>
          </a:r>
          <a:r>
            <a:rPr lang="ru-RU" sz="1200" b="1" kern="1200" dirty="0" err="1" smtClean="0"/>
            <a:t>теч</a:t>
          </a:r>
          <a:r>
            <a:rPr lang="ru-RU" sz="1200" b="1" kern="1200" dirty="0" smtClean="0"/>
            <a:t>. 3-х лет со дня заключения СЗПК (для СЗПК, заключенных после 01.04.2021);</a:t>
          </a:r>
        </a:p>
        <a:p>
          <a:pPr lvl="0" algn="just" defTabSz="533400">
            <a:lnSpc>
              <a:spcPct val="90000"/>
            </a:lnSpc>
            <a:spcBef>
              <a:spcPct val="0"/>
            </a:spcBef>
            <a:spcAft>
              <a:spcPct val="35000"/>
            </a:spcAft>
          </a:pPr>
          <a:r>
            <a:rPr lang="ru-RU" sz="1200" b="1" kern="1200" dirty="0" smtClean="0"/>
            <a:t>- При проведении НМ участников СЗПК налоговый орган, в </a:t>
          </a:r>
          <a:r>
            <a:rPr lang="ru-RU" sz="1200" b="1" kern="1200" dirty="0" err="1" smtClean="0"/>
            <a:t>т.ч</a:t>
          </a:r>
          <a:r>
            <a:rPr lang="ru-RU" sz="1200" b="1" kern="1200" dirty="0" smtClean="0"/>
            <a:t>. будет проверять фактические затраты, по которым предусмотрено предоставление мер гос. поддержки;</a:t>
          </a:r>
        </a:p>
        <a:p>
          <a:pPr lvl="0" defTabSz="533400">
            <a:lnSpc>
              <a:spcPct val="90000"/>
            </a:lnSpc>
            <a:spcBef>
              <a:spcPct val="0"/>
            </a:spcBef>
            <a:spcAft>
              <a:spcPct val="35000"/>
            </a:spcAft>
          </a:pPr>
          <a:r>
            <a:rPr lang="ru-RU" sz="1200" b="1" kern="1200" dirty="0" smtClean="0"/>
            <a:t>- Доступ к документам, относящимся к осуществлению фактических затрат за период со дня заключения СЗПК до 1 января года, на который приходится первый период, за который проводится НМ, представляются в течение срока проведения НМ за первый период, за который проводится НМ;</a:t>
          </a:r>
        </a:p>
        <a:p>
          <a:pPr lvl="0" algn="just" defTabSz="533400">
            <a:lnSpc>
              <a:spcPct val="90000"/>
            </a:lnSpc>
            <a:spcBef>
              <a:spcPct val="0"/>
            </a:spcBef>
            <a:spcAft>
              <a:spcPct val="35000"/>
            </a:spcAft>
          </a:pPr>
          <a:r>
            <a:rPr lang="ru-RU" sz="1200" b="1" kern="1200" dirty="0" smtClean="0"/>
            <a:t>-Если будет установлен факт искажения </a:t>
          </a:r>
          <a:r>
            <a:rPr lang="ru-RU" sz="1200" b="1" kern="1200" smtClean="0"/>
            <a:t>размеров фактических </a:t>
          </a:r>
          <a:r>
            <a:rPr lang="ru-RU" sz="1200" b="1" kern="1200" dirty="0" smtClean="0"/>
            <a:t>затрат, налоговый орган составит Мотивированное мнение;</a:t>
          </a:r>
        </a:p>
        <a:p>
          <a:pPr lvl="0" algn="just" defTabSz="533400">
            <a:lnSpc>
              <a:spcPct val="90000"/>
            </a:lnSpc>
            <a:spcBef>
              <a:spcPct val="0"/>
            </a:spcBef>
            <a:spcAft>
              <a:spcPct val="35000"/>
            </a:spcAft>
          </a:pPr>
          <a:r>
            <a:rPr lang="ru-RU" sz="1200" b="1" kern="1200" dirty="0" smtClean="0"/>
            <a:t>- При получении от организации -участника СЗПК заявления об отказе в проведении НМ или при досрочном прекращении НМ  налоговый орган уведомляет в </a:t>
          </a:r>
          <a:r>
            <a:rPr lang="ru-RU" sz="1200" b="1" kern="1200" dirty="0" err="1" smtClean="0"/>
            <a:t>теч</a:t>
          </a:r>
          <a:r>
            <a:rPr lang="ru-RU" sz="1200" b="1" kern="1200" dirty="0" smtClean="0"/>
            <a:t>. 10 дней о данном факте уполномоченный </a:t>
          </a:r>
          <a:r>
            <a:rPr lang="ru-RU" sz="1200" b="1" kern="1200" dirty="0" err="1" smtClean="0"/>
            <a:t>фед</a:t>
          </a:r>
          <a:r>
            <a:rPr lang="ru-RU" sz="1200" b="1" kern="1200" dirty="0" smtClean="0"/>
            <a:t>. орган исп. власти, подписавший от имени Российской Федерации СЗПК с организацией;</a:t>
          </a:r>
        </a:p>
        <a:p>
          <a:pPr lvl="0" algn="just" defTabSz="533400">
            <a:lnSpc>
              <a:spcPct val="90000"/>
            </a:lnSpc>
            <a:spcBef>
              <a:spcPct val="0"/>
            </a:spcBef>
            <a:spcAft>
              <a:spcPct val="35000"/>
            </a:spcAft>
          </a:pPr>
          <a:r>
            <a:rPr lang="ru-RU" sz="1200" b="1" kern="1200" dirty="0" smtClean="0"/>
            <a:t>- В случае отказа от проведения НМ, организация должна отказаться от СЗПК в одностороннем внесудебном порядке </a:t>
          </a:r>
          <a:r>
            <a:rPr lang="ru-RU" sz="1400" b="1" kern="1200" dirty="0" smtClean="0"/>
            <a:t>  </a:t>
          </a:r>
          <a:endParaRPr lang="ru-RU" sz="1400" b="1" kern="1200" dirty="0"/>
        </a:p>
      </dsp:txBody>
      <dsp:txXfrm rot="-10800000">
        <a:off x="100024" y="896823"/>
        <a:ext cx="8720236" cy="3214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0475" cy="497046"/>
          </a:xfrm>
          <a:prstGeom prst="rect">
            <a:avLst/>
          </a:prstGeom>
        </p:spPr>
        <p:txBody>
          <a:bodyPr vert="horz" lIns="92245" tIns="46122" rIns="92245" bIns="46122" rtlCol="0"/>
          <a:lstStyle>
            <a:lvl1pPr algn="l">
              <a:defRPr sz="1200"/>
            </a:lvl1pPr>
          </a:lstStyle>
          <a:p>
            <a:endParaRPr lang="ru-RU"/>
          </a:p>
        </p:txBody>
      </p:sp>
      <p:sp>
        <p:nvSpPr>
          <p:cNvPr id="3" name="Дата 2"/>
          <p:cNvSpPr>
            <a:spLocks noGrp="1"/>
          </p:cNvSpPr>
          <p:nvPr>
            <p:ph type="dt" idx="1"/>
          </p:nvPr>
        </p:nvSpPr>
        <p:spPr>
          <a:xfrm>
            <a:off x="3856738" y="0"/>
            <a:ext cx="2950475" cy="497046"/>
          </a:xfrm>
          <a:prstGeom prst="rect">
            <a:avLst/>
          </a:prstGeom>
        </p:spPr>
        <p:txBody>
          <a:bodyPr vert="horz" lIns="92245" tIns="46122" rIns="92245" bIns="46122" rtlCol="0"/>
          <a:lstStyle>
            <a:lvl1pPr algn="r">
              <a:defRPr sz="1200"/>
            </a:lvl1pPr>
          </a:lstStyle>
          <a:p>
            <a:fld id="{54B2CB9A-35A0-44DF-9563-3B4294FF58F5}" type="datetimeFigureOut">
              <a:rPr lang="ru-RU" smtClean="0"/>
              <a:pPr/>
              <a:t>24.11.2022</a:t>
            </a:fld>
            <a:endParaRPr lang="ru-RU"/>
          </a:p>
        </p:txBody>
      </p:sp>
      <p:sp>
        <p:nvSpPr>
          <p:cNvPr id="4" name="Образ слайда 3"/>
          <p:cNvSpPr>
            <a:spLocks noGrp="1" noRot="1" noChangeAspect="1"/>
          </p:cNvSpPr>
          <p:nvPr>
            <p:ph type="sldImg" idx="2"/>
          </p:nvPr>
        </p:nvSpPr>
        <p:spPr>
          <a:xfrm>
            <a:off x="769938" y="746125"/>
            <a:ext cx="5268912" cy="3725863"/>
          </a:xfrm>
          <a:prstGeom prst="rect">
            <a:avLst/>
          </a:prstGeom>
          <a:noFill/>
          <a:ln w="12700">
            <a:solidFill>
              <a:prstClr val="black"/>
            </a:solidFill>
          </a:ln>
        </p:spPr>
        <p:txBody>
          <a:bodyPr vert="horz" lIns="92245" tIns="46122" rIns="92245" bIns="46122" rtlCol="0" anchor="ctr"/>
          <a:lstStyle/>
          <a:p>
            <a:endParaRPr lang="ru-RU"/>
          </a:p>
        </p:txBody>
      </p:sp>
      <p:sp>
        <p:nvSpPr>
          <p:cNvPr id="5" name="Заметки 4"/>
          <p:cNvSpPr>
            <a:spLocks noGrp="1"/>
          </p:cNvSpPr>
          <p:nvPr>
            <p:ph type="body" sz="quarter" idx="3"/>
          </p:nvPr>
        </p:nvSpPr>
        <p:spPr>
          <a:xfrm>
            <a:off x="680879" y="4721940"/>
            <a:ext cx="5447030" cy="4473416"/>
          </a:xfrm>
          <a:prstGeom prst="rect">
            <a:avLst/>
          </a:prstGeom>
        </p:spPr>
        <p:txBody>
          <a:bodyPr vert="horz" lIns="92245" tIns="46122" rIns="92245" bIns="4612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2154"/>
            <a:ext cx="2950475" cy="497046"/>
          </a:xfrm>
          <a:prstGeom prst="rect">
            <a:avLst/>
          </a:prstGeom>
        </p:spPr>
        <p:txBody>
          <a:bodyPr vert="horz" lIns="92245" tIns="46122" rIns="92245" bIns="46122" rtlCol="0" anchor="b"/>
          <a:lstStyle>
            <a:lvl1pPr algn="l">
              <a:defRPr sz="1200"/>
            </a:lvl1pPr>
          </a:lstStyle>
          <a:p>
            <a:endParaRPr lang="ru-RU"/>
          </a:p>
        </p:txBody>
      </p:sp>
      <p:sp>
        <p:nvSpPr>
          <p:cNvPr id="7" name="Номер слайда 6"/>
          <p:cNvSpPr>
            <a:spLocks noGrp="1"/>
          </p:cNvSpPr>
          <p:nvPr>
            <p:ph type="sldNum" sz="quarter" idx="5"/>
          </p:nvPr>
        </p:nvSpPr>
        <p:spPr>
          <a:xfrm>
            <a:off x="3856738" y="9442154"/>
            <a:ext cx="2950475" cy="497046"/>
          </a:xfrm>
          <a:prstGeom prst="rect">
            <a:avLst/>
          </a:prstGeom>
        </p:spPr>
        <p:txBody>
          <a:bodyPr vert="horz" lIns="92245" tIns="46122" rIns="92245" bIns="46122" rtlCol="0" anchor="b"/>
          <a:lstStyle>
            <a:lvl1pPr algn="r">
              <a:defRPr sz="1200"/>
            </a:lvl1pPr>
          </a:lstStyle>
          <a:p>
            <a:fld id="{67CAF5B9-CC1E-4A3E-B04F-728BB30B0B5D}" type="slidenum">
              <a:rPr lang="ru-RU" smtClean="0"/>
              <a:pPr/>
              <a:t>‹#›</a:t>
            </a:fld>
            <a:endParaRPr lang="ru-RU"/>
          </a:p>
        </p:txBody>
      </p:sp>
    </p:spTree>
    <p:extLst>
      <p:ext uri="{BB962C8B-B14F-4D97-AF65-F5344CB8AC3E}">
        <p14:creationId xmlns="" xmlns:p14="http://schemas.microsoft.com/office/powerpoint/2010/main" val="1201665286"/>
      </p:ext>
    </p:extLst>
  </p:cSld>
  <p:clrMap bg1="lt1" tx1="dk1" bg2="lt2" tx2="dk2" accent1="accent1" accent2="accent2" accent3="accent3" accent4="accent4" accent5="accent5" accent6="accent6" hlink="hlink" folHlink="folHlink"/>
  <p:notesStyle>
    <a:lvl1pPr marL="0" algn="l" defTabSz="1042990" rtl="0" eaLnBrk="1" latinLnBrk="0" hangingPunct="1">
      <a:defRPr sz="1400" kern="1200">
        <a:solidFill>
          <a:schemeClr val="tx1"/>
        </a:solidFill>
        <a:latin typeface="+mn-lt"/>
        <a:ea typeface="+mn-ea"/>
        <a:cs typeface="+mn-cs"/>
      </a:defRPr>
    </a:lvl1pPr>
    <a:lvl2pPr marL="521495" algn="l" defTabSz="1042990" rtl="0" eaLnBrk="1" latinLnBrk="0" hangingPunct="1">
      <a:defRPr sz="1400" kern="1200">
        <a:solidFill>
          <a:schemeClr val="tx1"/>
        </a:solidFill>
        <a:latin typeface="+mn-lt"/>
        <a:ea typeface="+mn-ea"/>
        <a:cs typeface="+mn-cs"/>
      </a:defRPr>
    </a:lvl2pPr>
    <a:lvl3pPr marL="1042990" algn="l" defTabSz="1042990" rtl="0" eaLnBrk="1" latinLnBrk="0" hangingPunct="1">
      <a:defRPr sz="1400" kern="1200">
        <a:solidFill>
          <a:schemeClr val="tx1"/>
        </a:solidFill>
        <a:latin typeface="+mn-lt"/>
        <a:ea typeface="+mn-ea"/>
        <a:cs typeface="+mn-cs"/>
      </a:defRPr>
    </a:lvl3pPr>
    <a:lvl4pPr marL="1564485" algn="l" defTabSz="1042990" rtl="0" eaLnBrk="1" latinLnBrk="0" hangingPunct="1">
      <a:defRPr sz="1400" kern="1200">
        <a:solidFill>
          <a:schemeClr val="tx1"/>
        </a:solidFill>
        <a:latin typeface="+mn-lt"/>
        <a:ea typeface="+mn-ea"/>
        <a:cs typeface="+mn-cs"/>
      </a:defRPr>
    </a:lvl4pPr>
    <a:lvl5pPr marL="2085981" algn="l" defTabSz="1042990" rtl="0" eaLnBrk="1" latinLnBrk="0" hangingPunct="1">
      <a:defRPr sz="1400" kern="1200">
        <a:solidFill>
          <a:schemeClr val="tx1"/>
        </a:solidFill>
        <a:latin typeface="+mn-lt"/>
        <a:ea typeface="+mn-ea"/>
        <a:cs typeface="+mn-cs"/>
      </a:defRPr>
    </a:lvl5pPr>
    <a:lvl6pPr marL="2607476" algn="l" defTabSz="1042990" rtl="0" eaLnBrk="1" latinLnBrk="0" hangingPunct="1">
      <a:defRPr sz="1400" kern="1200">
        <a:solidFill>
          <a:schemeClr val="tx1"/>
        </a:solidFill>
        <a:latin typeface="+mn-lt"/>
        <a:ea typeface="+mn-ea"/>
        <a:cs typeface="+mn-cs"/>
      </a:defRPr>
    </a:lvl6pPr>
    <a:lvl7pPr marL="3128970" algn="l" defTabSz="1042990" rtl="0" eaLnBrk="1" latinLnBrk="0" hangingPunct="1">
      <a:defRPr sz="1400" kern="1200">
        <a:solidFill>
          <a:schemeClr val="tx1"/>
        </a:solidFill>
        <a:latin typeface="+mn-lt"/>
        <a:ea typeface="+mn-ea"/>
        <a:cs typeface="+mn-cs"/>
      </a:defRPr>
    </a:lvl7pPr>
    <a:lvl8pPr marL="3650465" algn="l" defTabSz="1042990" rtl="0" eaLnBrk="1" latinLnBrk="0" hangingPunct="1">
      <a:defRPr sz="1400" kern="1200">
        <a:solidFill>
          <a:schemeClr val="tx1"/>
        </a:solidFill>
        <a:latin typeface="+mn-lt"/>
        <a:ea typeface="+mn-ea"/>
        <a:cs typeface="+mn-cs"/>
      </a:defRPr>
    </a:lvl8pPr>
    <a:lvl9pPr marL="4171960" algn="l" defTabSz="104299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19</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20</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21</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22</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23</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24</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25</a:t>
            </a:fld>
            <a:endParaRPr lang="ru-RU"/>
          </a:p>
        </p:txBody>
      </p:sp>
    </p:spTree>
    <p:extLst>
      <p:ext uri="{BB962C8B-B14F-4D97-AF65-F5344CB8AC3E}">
        <p14:creationId xmlns="" xmlns:p14="http://schemas.microsoft.com/office/powerpoint/2010/main" val="125779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69938" y="746125"/>
            <a:ext cx="5268912" cy="3725863"/>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26</a:t>
            </a:fld>
            <a:endParaRPr lang="ru-RU"/>
          </a:p>
        </p:txBody>
      </p:sp>
    </p:spTree>
    <p:extLst>
      <p:ext uri="{BB962C8B-B14F-4D97-AF65-F5344CB8AC3E}">
        <p14:creationId xmlns="" xmlns:p14="http://schemas.microsoft.com/office/powerpoint/2010/main" val="1257790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589" y="1574"/>
            <a:ext cx="10691812" cy="7558635"/>
          </a:xfrm>
          <a:prstGeom prst="rect">
            <a:avLst/>
          </a:prstGeom>
          <a:noFill/>
        </p:spPr>
      </p:pic>
      <p:sp>
        <p:nvSpPr>
          <p:cNvPr id="2" name="Заголовок 1"/>
          <p:cNvSpPr>
            <a:spLocks noGrp="1"/>
          </p:cNvSpPr>
          <p:nvPr>
            <p:ph type="ctrTitle" hasCustomPrompt="1"/>
          </p:nvPr>
        </p:nvSpPr>
        <p:spPr>
          <a:xfrm>
            <a:off x="802005" y="3708624"/>
            <a:ext cx="9089390" cy="1620771"/>
          </a:xfrm>
        </p:spPr>
        <p:txBody>
          <a:bodyPr>
            <a:normAutofit/>
          </a:bodyPr>
          <a:lstStyle>
            <a:lvl1pPr>
              <a:defRPr sz="57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604010" y="5364807"/>
            <a:ext cx="7485380" cy="1932323"/>
          </a:xfrm>
        </p:spPr>
        <p:txBody>
          <a:bodyPr>
            <a:normAutofit/>
          </a:bodyPr>
          <a:lstStyle>
            <a:lvl1pPr marL="0" indent="0" algn="ctr">
              <a:buNone/>
              <a:defRPr sz="3200" b="0">
                <a:solidFill>
                  <a:schemeClr val="bg1"/>
                </a:solidFill>
                <a:latin typeface="+mj-lt"/>
              </a:defRPr>
            </a:lvl1pPr>
            <a:lvl2pPr marL="521495" indent="0" algn="ctr">
              <a:buNone/>
              <a:defRPr>
                <a:solidFill>
                  <a:schemeClr val="tx1">
                    <a:tint val="75000"/>
                  </a:schemeClr>
                </a:solidFill>
              </a:defRPr>
            </a:lvl2pPr>
            <a:lvl3pPr marL="1042990" indent="0" algn="ctr">
              <a:buNone/>
              <a:defRPr>
                <a:solidFill>
                  <a:schemeClr val="tx1">
                    <a:tint val="75000"/>
                  </a:schemeClr>
                </a:solidFill>
              </a:defRPr>
            </a:lvl3pPr>
            <a:lvl4pPr marL="1564485" indent="0" algn="ctr">
              <a:buNone/>
              <a:defRPr>
                <a:solidFill>
                  <a:schemeClr val="tx1">
                    <a:tint val="75000"/>
                  </a:schemeClr>
                </a:solidFill>
              </a:defRPr>
            </a:lvl4pPr>
            <a:lvl5pPr marL="2085981" indent="0" algn="ctr">
              <a:buNone/>
              <a:defRPr>
                <a:solidFill>
                  <a:schemeClr val="tx1">
                    <a:tint val="75000"/>
                  </a:schemeClr>
                </a:solidFill>
              </a:defRPr>
            </a:lvl5pPr>
            <a:lvl6pPr marL="2607476" indent="0" algn="ctr">
              <a:buNone/>
              <a:defRPr>
                <a:solidFill>
                  <a:schemeClr val="tx1">
                    <a:tint val="75000"/>
                  </a:schemeClr>
                </a:solidFill>
              </a:defRPr>
            </a:lvl6pPr>
            <a:lvl7pPr marL="3128970" indent="0" algn="ctr">
              <a:buNone/>
              <a:defRPr>
                <a:solidFill>
                  <a:schemeClr val="tx1">
                    <a:tint val="75000"/>
                  </a:schemeClr>
                </a:solidFill>
              </a:defRPr>
            </a:lvl7pPr>
            <a:lvl8pPr marL="3650465" indent="0" algn="ctr">
              <a:buNone/>
              <a:defRPr>
                <a:solidFill>
                  <a:schemeClr val="tx1">
                    <a:tint val="75000"/>
                  </a:schemeClr>
                </a:solidFill>
              </a:defRPr>
            </a:lvl8pPr>
            <a:lvl9pPr marL="4171960" indent="0" algn="ctr">
              <a:buNone/>
              <a:defRPr>
                <a:solidFill>
                  <a:schemeClr val="tx1">
                    <a:tint val="75000"/>
                  </a:schemeClr>
                </a:solidFill>
              </a:defRPr>
            </a:lvl9pPr>
          </a:lstStyle>
          <a:p>
            <a:r>
              <a:rPr lang="ru-RU" dirty="0" smtClean="0"/>
              <a:t>22.12.2012</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700"/>
            </a:lvl1pPr>
            <a:lvl2pPr marL="521495" indent="0">
              <a:buNone/>
              <a:defRPr sz="3200"/>
            </a:lvl2pPr>
            <a:lvl3pPr marL="1042990" indent="0">
              <a:buNone/>
              <a:defRPr sz="2700"/>
            </a:lvl3pPr>
            <a:lvl4pPr marL="1564485" indent="0">
              <a:buNone/>
              <a:defRPr sz="2300"/>
            </a:lvl4pPr>
            <a:lvl5pPr marL="2085981" indent="0">
              <a:buNone/>
              <a:defRPr sz="2300"/>
            </a:lvl5pPr>
            <a:lvl6pPr marL="2607476" indent="0">
              <a:buNone/>
              <a:defRPr sz="2300"/>
            </a:lvl6pPr>
            <a:lvl7pPr marL="3128970" indent="0">
              <a:buNone/>
              <a:defRPr sz="2300"/>
            </a:lvl7pPr>
            <a:lvl8pPr marL="3650465" indent="0">
              <a:buNone/>
              <a:defRPr sz="2300"/>
            </a:lvl8pPr>
            <a:lvl9pPr marL="4171960"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067113" y="334306"/>
            <a:ext cx="2812588" cy="7113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5639" y="334306"/>
            <a:ext cx="8263250" cy="7113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3" name="Содержимое 2"/>
          <p:cNvSpPr>
            <a:spLocks noGrp="1"/>
          </p:cNvSpPr>
          <p:nvPr>
            <p:ph idx="1"/>
          </p:nvPr>
        </p:nvSpPr>
        <p:spPr>
          <a:xfrm>
            <a:off x="962026" y="1771651"/>
            <a:ext cx="8561139" cy="5324475"/>
          </a:xfrm>
        </p:spPr>
        <p:txBody>
          <a:bodyPr/>
          <a:lstStyle>
            <a:lvl1pPr marL="363515" indent="0">
              <a:buFontTx/>
              <a:buNone/>
              <a:defRPr b="1">
                <a:latin typeface="+mj-lt"/>
              </a:defRPr>
            </a:lvl1pPr>
            <a:lvl2pPr marL="360340" indent="3175">
              <a:defRPr>
                <a:latin typeface="+mj-lt"/>
              </a:defRPr>
            </a:lvl2pPr>
            <a:lvl3pPr marL="628610" indent="-260333">
              <a:tabLst/>
              <a:defRPr>
                <a:latin typeface="+mj-lt"/>
              </a:defRPr>
            </a:lvl3pPr>
            <a:lvl4pPr marL="0" indent="360340">
              <a:lnSpc>
                <a:spcPts val="1800"/>
              </a:lnSpc>
              <a:spcBef>
                <a:spcPts val="400"/>
              </a:spcBef>
              <a:defRPr>
                <a:latin typeface="+mj-lt"/>
              </a:defRPr>
            </a:lvl4pPr>
            <a:lvl5pPr>
              <a:lnSpc>
                <a:spcPts val="1800"/>
              </a:lnSpc>
              <a:spcBef>
                <a:spcPts val="400"/>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6930876" y="5652840"/>
            <a:ext cx="1080120" cy="415498"/>
          </a:xfrm>
          <a:prstGeom prst="rect">
            <a:avLst/>
          </a:prstGeom>
          <a:noFill/>
        </p:spPr>
        <p:txBody>
          <a:bodyPr wrap="square" lIns="91434" tIns="45717" rIns="91434" bIns="45717" rtlCol="0">
            <a:noAutofit/>
          </a:bodyPr>
          <a:lstStyle/>
          <a:p>
            <a:endParaRPr lang="ru-RU" dirty="0"/>
          </a:p>
        </p:txBody>
      </p:sp>
      <p:sp>
        <p:nvSpPr>
          <p:cNvPr id="13" name="Заголовок 12"/>
          <p:cNvSpPr>
            <a:spLocks noGrp="1"/>
          </p:cNvSpPr>
          <p:nvPr>
            <p:ph type="title" hasCustomPrompt="1"/>
          </p:nvPr>
        </p:nvSpPr>
        <p:spPr>
          <a:xfrm>
            <a:off x="962026" y="552452"/>
            <a:ext cx="8580438" cy="1219199"/>
          </a:xfrm>
        </p:spPr>
        <p:txBody>
          <a:bodyPr/>
          <a:lstStyle>
            <a:lvl1pPr marL="0" marR="0" indent="0" defTabSz="1042990" rtl="0" eaLnBrk="1" fontAlgn="auto" latinLnBrk="0" hangingPunct="1">
              <a:lnSpc>
                <a:spcPct val="100000"/>
              </a:lnSpc>
              <a:spcBef>
                <a:spcPct val="0"/>
              </a:spcBef>
              <a:spcAft>
                <a:spcPts val="0"/>
              </a:spcAft>
              <a:tabLst/>
              <a:defRPr sz="5400"/>
            </a:lvl1pPr>
          </a:lstStyle>
          <a:p>
            <a:pPr marL="0" marR="0" lvl="0" indent="0" defTabSz="1042990"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0" y="520"/>
            <a:ext cx="10691813" cy="7558635"/>
          </a:xfrm>
          <a:prstGeom prst="rect">
            <a:avLst/>
          </a:prstGeom>
          <a:noFill/>
        </p:spPr>
      </p:pic>
      <p:sp>
        <p:nvSpPr>
          <p:cNvPr id="3" name="Содержимое 2"/>
          <p:cNvSpPr>
            <a:spLocks noGrp="1"/>
          </p:cNvSpPr>
          <p:nvPr>
            <p:ph idx="1"/>
          </p:nvPr>
        </p:nvSpPr>
        <p:spPr>
          <a:xfrm>
            <a:off x="962026" y="1771651"/>
            <a:ext cx="8561139" cy="5324475"/>
          </a:xfrm>
        </p:spPr>
        <p:txBody>
          <a:bodyPr/>
          <a:lstStyle>
            <a:lvl1pPr marL="363515" indent="0">
              <a:buFontTx/>
              <a:buNone/>
              <a:defRPr b="1">
                <a:latin typeface="+mj-lt"/>
              </a:defRPr>
            </a:lvl1pPr>
            <a:lvl2pPr marL="363515" indent="0">
              <a:defRPr>
                <a:latin typeface="+mj-lt"/>
              </a:defRPr>
            </a:lvl2pPr>
            <a:lvl3pPr marL="628610" indent="-260333">
              <a:defRPr>
                <a:latin typeface="+mj-lt"/>
              </a:defRPr>
            </a:lvl3pPr>
            <a:lvl4pPr marL="0" indent="360340">
              <a:defRPr>
                <a:latin typeface="+mj-lt"/>
              </a:defRPr>
            </a:lvl4pPr>
            <a:lvl5pPr marL="1435009"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961197" y="552452"/>
            <a:ext cx="8581267" cy="1219199"/>
          </a:xfrm>
        </p:spPr>
        <p:txBody>
          <a:bodyPr/>
          <a:lstStyle>
            <a:lvl1pPr marL="0" marR="0" indent="0" defTabSz="1042990" rtl="0" eaLnBrk="1" fontAlgn="auto" latinLnBrk="0" hangingPunct="1">
              <a:lnSpc>
                <a:spcPct val="100000"/>
              </a:lnSpc>
              <a:spcBef>
                <a:spcPct val="0"/>
              </a:spcBef>
              <a:spcAft>
                <a:spcPts val="0"/>
              </a:spcAft>
              <a:tabLst/>
              <a:defRPr sz="5400"/>
            </a:lvl1pPr>
          </a:lstStyle>
          <a:p>
            <a:pPr marL="0" marR="0" lvl="0" indent="0" defTabSz="1042990"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0" y="1"/>
            <a:ext cx="10691813" cy="7558635"/>
          </a:xfrm>
          <a:prstGeom prst="rect">
            <a:avLst/>
          </a:prstGeom>
          <a:noFill/>
        </p:spPr>
      </p:pic>
      <p:sp>
        <p:nvSpPr>
          <p:cNvPr id="2" name="Заголовок 1"/>
          <p:cNvSpPr>
            <a:spLocks noGrp="1"/>
          </p:cNvSpPr>
          <p:nvPr>
            <p:ph type="title"/>
          </p:nvPr>
        </p:nvSpPr>
        <p:spPr>
          <a:xfrm>
            <a:off x="962026" y="1116335"/>
            <a:ext cx="8561139" cy="2232248"/>
          </a:xfrm>
        </p:spPr>
        <p:txBody>
          <a:bodyPr anchor="t"/>
          <a:lstStyle>
            <a:lvl1pPr algn="l">
              <a:defRPr sz="4600" b="1" cap="all"/>
            </a:lvl1pPr>
          </a:lstStyle>
          <a:p>
            <a:r>
              <a:rPr lang="ru-RU" smtClean="0"/>
              <a:t>Образец заголовка</a:t>
            </a:r>
            <a:endParaRPr lang="ru-RU" dirty="0"/>
          </a:p>
        </p:txBody>
      </p:sp>
      <p:sp>
        <p:nvSpPr>
          <p:cNvPr id="3" name="Текст 2"/>
          <p:cNvSpPr>
            <a:spLocks noGrp="1"/>
          </p:cNvSpPr>
          <p:nvPr>
            <p:ph type="body" idx="1"/>
          </p:nvPr>
        </p:nvSpPr>
        <p:spPr>
          <a:xfrm>
            <a:off x="962026" y="3781425"/>
            <a:ext cx="8561139" cy="3314700"/>
          </a:xfrm>
        </p:spPr>
        <p:txBody>
          <a:bodyPr anchor="t"/>
          <a:lstStyle>
            <a:lvl1pPr marL="0" indent="0">
              <a:buNone/>
              <a:defRPr sz="2300">
                <a:solidFill>
                  <a:schemeClr val="tx1">
                    <a:tint val="75000"/>
                  </a:schemeClr>
                </a:solidFill>
              </a:defRPr>
            </a:lvl1pPr>
            <a:lvl2pPr marL="521495" indent="0">
              <a:buNone/>
              <a:defRPr sz="2100">
                <a:solidFill>
                  <a:schemeClr val="tx1">
                    <a:tint val="75000"/>
                  </a:schemeClr>
                </a:solidFill>
              </a:defRPr>
            </a:lvl2pPr>
            <a:lvl3pPr marL="1042990" indent="0">
              <a:buNone/>
              <a:defRPr sz="1900">
                <a:solidFill>
                  <a:schemeClr val="tx1">
                    <a:tint val="75000"/>
                  </a:schemeClr>
                </a:solidFill>
              </a:defRPr>
            </a:lvl3pPr>
            <a:lvl4pPr marL="1564485" indent="0">
              <a:buNone/>
              <a:defRPr sz="1600">
                <a:solidFill>
                  <a:schemeClr val="tx1">
                    <a:tint val="75000"/>
                  </a:schemeClr>
                </a:solidFill>
              </a:defRPr>
            </a:lvl4pPr>
            <a:lvl5pPr marL="2085981" indent="0">
              <a:buNone/>
              <a:defRPr sz="1600">
                <a:solidFill>
                  <a:schemeClr val="tx1">
                    <a:tint val="75000"/>
                  </a:schemeClr>
                </a:solidFill>
              </a:defRPr>
            </a:lvl5pPr>
            <a:lvl6pPr marL="2607476" indent="0">
              <a:buNone/>
              <a:defRPr sz="1600">
                <a:solidFill>
                  <a:schemeClr val="tx1">
                    <a:tint val="75000"/>
                  </a:schemeClr>
                </a:solidFill>
              </a:defRPr>
            </a:lvl6pPr>
            <a:lvl7pPr marL="3128970" indent="0">
              <a:buNone/>
              <a:defRPr sz="1600">
                <a:solidFill>
                  <a:schemeClr val="tx1">
                    <a:tint val="75000"/>
                  </a:schemeClr>
                </a:solidFill>
              </a:defRPr>
            </a:lvl7pPr>
            <a:lvl8pPr marL="3650465" indent="0">
              <a:buNone/>
              <a:defRPr sz="1600">
                <a:solidFill>
                  <a:schemeClr val="tx1">
                    <a:tint val="75000"/>
                  </a:schemeClr>
                </a:solidFill>
              </a:defRPr>
            </a:lvl8pPr>
            <a:lvl9pPr marL="4171960" indent="0">
              <a:buNone/>
              <a:defRPr sz="16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2" name="Заголовок 1"/>
          <p:cNvSpPr>
            <a:spLocks noGrp="1"/>
          </p:cNvSpPr>
          <p:nvPr>
            <p:ph type="title"/>
          </p:nvPr>
        </p:nvSpPr>
        <p:spPr>
          <a:xfrm>
            <a:off x="962026" y="552451"/>
            <a:ext cx="8580438" cy="1219200"/>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962026" y="1771650"/>
            <a:ext cx="4234282"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5279959" y="1771650"/>
            <a:ext cx="4262505"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6" y="552450"/>
            <a:ext cx="9196705" cy="1219200"/>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962026" y="1771650"/>
            <a:ext cx="4297420" cy="626250"/>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lang="ru-RU" smtClean="0"/>
              <a:t>Образец текста</a:t>
            </a:r>
          </a:p>
        </p:txBody>
      </p:sp>
      <p:sp>
        <p:nvSpPr>
          <p:cNvPr id="4" name="Содержимое 3"/>
          <p:cNvSpPr>
            <a:spLocks noGrp="1"/>
          </p:cNvSpPr>
          <p:nvPr>
            <p:ph sz="half" idx="2"/>
          </p:nvPr>
        </p:nvSpPr>
        <p:spPr>
          <a:xfrm>
            <a:off x="962026" y="2397901"/>
            <a:ext cx="4297420" cy="4698224"/>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346701" y="1771650"/>
            <a:ext cx="4195762" cy="626250"/>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lang="ru-RU" smtClean="0"/>
              <a:t>Образец текста</a:t>
            </a:r>
          </a:p>
        </p:txBody>
      </p:sp>
      <p:sp>
        <p:nvSpPr>
          <p:cNvPr id="6" name="Содержимое 5"/>
          <p:cNvSpPr>
            <a:spLocks noGrp="1"/>
          </p:cNvSpPr>
          <p:nvPr>
            <p:ph sz="quarter" idx="4"/>
          </p:nvPr>
        </p:nvSpPr>
        <p:spPr>
          <a:xfrm>
            <a:off x="5346701" y="2412479"/>
            <a:ext cx="4195762" cy="4683646"/>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2" name="Заголовок 1"/>
          <p:cNvSpPr>
            <a:spLocks noGrp="1"/>
          </p:cNvSpPr>
          <p:nvPr>
            <p:ph type="title"/>
          </p:nvPr>
        </p:nvSpPr>
        <p:spPr>
          <a:xfrm>
            <a:off x="962026" y="552451"/>
            <a:ext cx="9196705" cy="1219200"/>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5" name="Номер слайда 5"/>
          <p:cNvSpPr>
            <a:spLocks noGrp="1"/>
          </p:cNvSpPr>
          <p:nvPr>
            <p:ph type="sldNum" sz="quarter" idx="4"/>
          </p:nvPr>
        </p:nvSpPr>
        <p:spPr>
          <a:xfrm>
            <a:off x="9578976" y="6474804"/>
            <a:ext cx="663575" cy="720080"/>
          </a:xfrm>
          <a:prstGeom prst="rect">
            <a:avLst/>
          </a:prstGeom>
        </p:spPr>
        <p:txBody>
          <a:bodyPr vert="horz" lIns="104299" tIns="52150" rIns="104299" bIns="52150" rtlCol="0" anchor="ctr">
            <a:normAutofit/>
          </a:bodyPr>
          <a:lstStyle>
            <a:lvl1pPr algn="ctr">
              <a:defRPr sz="2700" i="0">
                <a:solidFill>
                  <a:schemeClr val="bg1"/>
                </a:solidFill>
                <a:latin typeface="+mj-lt"/>
              </a:defRPr>
            </a:lvl1pPr>
          </a:lstStyle>
          <a:p>
            <a:fld id="{E20E89E6-FE54-4E13-859C-1FA908D70D3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1" y="301050"/>
            <a:ext cx="3518055"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80821" y="301051"/>
            <a:ext cx="5977909"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1" y="1582265"/>
            <a:ext cx="3518055" cy="5172114"/>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3" y="540272"/>
            <a:ext cx="8588251" cy="1224136"/>
          </a:xfrm>
          <a:prstGeom prst="rect">
            <a:avLst/>
          </a:prstGeom>
        </p:spPr>
        <p:txBody>
          <a:bodyPr vert="horz" lIns="104299" tIns="52150" rIns="104299" bIns="5215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954213" y="1764295"/>
            <a:ext cx="8588251" cy="5331830"/>
          </a:xfrm>
          <a:prstGeom prst="rect">
            <a:avLst/>
          </a:prstGeom>
        </p:spPr>
        <p:txBody>
          <a:bodyPr vert="horz" lIns="104299" tIns="52150" rIns="104299" bIns="5215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534671" y="7008172"/>
            <a:ext cx="2495127" cy="402567"/>
          </a:xfrm>
          <a:prstGeom prst="rect">
            <a:avLst/>
          </a:prstGeom>
        </p:spPr>
        <p:txBody>
          <a:bodyPr vert="horz" lIns="104299" tIns="52150" rIns="104299" bIns="52150" rtlCol="0" anchor="ctr"/>
          <a:lstStyle>
            <a:lvl1pPr algn="l">
              <a:defRPr sz="14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653580" y="7008172"/>
            <a:ext cx="3386243" cy="402567"/>
          </a:xfrm>
          <a:prstGeom prst="rect">
            <a:avLst/>
          </a:prstGeom>
        </p:spPr>
        <p:txBody>
          <a:bodyPr vert="horz" lIns="104299" tIns="52150" rIns="104299" bIns="52150"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734550" y="6660951"/>
            <a:ext cx="724718" cy="696626"/>
          </a:xfrm>
          <a:prstGeom prst="rect">
            <a:avLst/>
          </a:prstGeom>
        </p:spPr>
        <p:txBody>
          <a:bodyPr vert="horz" lIns="104299" tIns="52150" rIns="104299" bIns="52150" rtlCol="0" anchor="ctr">
            <a:normAutofit/>
          </a:bodyPr>
          <a:lstStyle>
            <a:lvl1pPr algn="ctr">
              <a:lnSpc>
                <a:spcPts val="2400"/>
              </a:lnSpc>
              <a:defRPr sz="2700">
                <a:solidFill>
                  <a:schemeClr val="bg1"/>
                </a:solidFill>
              </a:defRPr>
            </a:lvl1pPr>
          </a:lstStyle>
          <a:p>
            <a:fld id="{E20E89E6-FE54-4E13-859C-1FA908D70D3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1042990" rtl="0" eaLnBrk="1" latinLnBrk="0" hangingPunct="1">
        <a:lnSpc>
          <a:spcPts val="5199"/>
        </a:lnSpc>
        <a:spcBef>
          <a:spcPct val="0"/>
        </a:spcBef>
        <a:buNone/>
        <a:defRPr sz="4200" b="1" i="0" kern="1200">
          <a:solidFill>
            <a:srgbClr val="005AA9"/>
          </a:solidFill>
          <a:latin typeface="+mj-lt"/>
          <a:ea typeface="+mj-ea"/>
          <a:cs typeface="+mj-cs"/>
        </a:defRPr>
      </a:lvl1pPr>
    </p:titleStyle>
    <p:bodyStyle>
      <a:lvl1pPr marL="363515" indent="0" algn="l" defTabSz="1042990" rtl="0" eaLnBrk="1" latinLnBrk="0" hangingPunct="1">
        <a:spcBef>
          <a:spcPct val="20000"/>
        </a:spcBef>
        <a:buFont typeface="+mj-lt"/>
        <a:buNone/>
        <a:defRPr sz="3600" b="0" i="0" kern="1200">
          <a:solidFill>
            <a:srgbClr val="005AA9"/>
          </a:solidFill>
          <a:latin typeface="+mj-lt"/>
          <a:ea typeface="+mn-ea"/>
          <a:cs typeface="+mn-cs"/>
        </a:defRPr>
      </a:lvl1pPr>
      <a:lvl2pPr marL="363515" indent="0" algn="l" defTabSz="1042990"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712743" indent="-260333" algn="l" defTabSz="1042990" rtl="0" eaLnBrk="1" latinLnBrk="0" hangingPunct="1">
        <a:spcBef>
          <a:spcPct val="20000"/>
        </a:spcBef>
        <a:buFont typeface="Arial" pitchFamily="34" charset="0"/>
        <a:buChar char="•"/>
        <a:defRPr sz="2400" b="0" i="0" kern="1200">
          <a:solidFill>
            <a:srgbClr val="504F53"/>
          </a:solidFill>
          <a:latin typeface="+mj-lt"/>
          <a:ea typeface="+mn-ea"/>
          <a:cs typeface="+mn-cs"/>
        </a:defRPr>
      </a:lvl3pPr>
      <a:lvl4pPr marL="0" indent="360340" algn="just" defTabSz="1042990"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009" indent="0" algn="l" defTabSz="1042990"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222"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71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213"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70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42990" rtl="0" eaLnBrk="1" latinLnBrk="0" hangingPunct="1">
        <a:defRPr sz="2100" kern="1200">
          <a:solidFill>
            <a:schemeClr val="tx1"/>
          </a:solidFill>
          <a:latin typeface="+mn-lt"/>
          <a:ea typeface="+mn-ea"/>
          <a:cs typeface="+mn-cs"/>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3.xml"/><Relationship Id="rId3" Type="http://schemas.openxmlformats.org/officeDocument/2006/relationships/diagramLayout" Target="../diagrams/layout12.xml"/><Relationship Id="rId7" Type="http://schemas.openxmlformats.org/officeDocument/2006/relationships/diagramLayout" Target="../diagrams/layout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openxmlformats.org/officeDocument/2006/relationships/diagramData" Target="../diagrams/data13.xml"/><Relationship Id="rId11" Type="http://schemas.microsoft.com/office/2007/relationships/diagramDrawing" Target="../diagrams/drawing13.xml"/><Relationship Id="rId5" Type="http://schemas.openxmlformats.org/officeDocument/2006/relationships/diagramColors" Target="../diagrams/colors12.xml"/><Relationship Id="rId10" Type="http://schemas.microsoft.com/office/2007/relationships/diagramDrawing" Target="../diagrams/drawing12.xml"/><Relationship Id="rId4" Type="http://schemas.openxmlformats.org/officeDocument/2006/relationships/diagramQuickStyle" Target="../diagrams/quickStyle12.xml"/><Relationship Id="rId9" Type="http://schemas.openxmlformats.org/officeDocument/2006/relationships/diagramColors" Target="../diagrams/colors13.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5.xml"/><Relationship Id="rId3" Type="http://schemas.openxmlformats.org/officeDocument/2006/relationships/diagramLayout" Target="../diagrams/layout14.xml"/><Relationship Id="rId7" Type="http://schemas.openxmlformats.org/officeDocument/2006/relationships/diagramLayout" Target="../diagrams/layout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diagramData" Target="../diagrams/data15.xml"/><Relationship Id="rId11" Type="http://schemas.microsoft.com/office/2007/relationships/diagramDrawing" Target="../diagrams/drawing15.xml"/><Relationship Id="rId5" Type="http://schemas.openxmlformats.org/officeDocument/2006/relationships/diagramColors" Target="../diagrams/colors14.xml"/><Relationship Id="rId10" Type="http://schemas.microsoft.com/office/2007/relationships/diagramDrawing" Target="../diagrams/drawing14.xml"/><Relationship Id="rId4" Type="http://schemas.openxmlformats.org/officeDocument/2006/relationships/diagramQuickStyle" Target="../diagrams/quickStyle14.xml"/><Relationship Id="rId9" Type="http://schemas.openxmlformats.org/officeDocument/2006/relationships/diagramColors" Target="../diagrams/colors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8.xml"/><Relationship Id="rId3" Type="http://schemas.openxmlformats.org/officeDocument/2006/relationships/diagramLayout" Target="../diagrams/layout17.xml"/><Relationship Id="rId7" Type="http://schemas.openxmlformats.org/officeDocument/2006/relationships/diagramLayout" Target="../diagrams/layout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openxmlformats.org/officeDocument/2006/relationships/diagramData" Target="../diagrams/data18.xml"/><Relationship Id="rId11" Type="http://schemas.microsoft.com/office/2007/relationships/diagramDrawing" Target="../diagrams/drawing18.xml"/><Relationship Id="rId5" Type="http://schemas.openxmlformats.org/officeDocument/2006/relationships/diagramColors" Target="../diagrams/colors17.xml"/><Relationship Id="rId10" Type="http://schemas.microsoft.com/office/2007/relationships/diagramDrawing" Target="../diagrams/drawing17.xml"/><Relationship Id="rId4" Type="http://schemas.openxmlformats.org/officeDocument/2006/relationships/diagramQuickStyle" Target="../diagrams/quickStyle17.xml"/><Relationship Id="rId9" Type="http://schemas.openxmlformats.org/officeDocument/2006/relationships/diagramColors" Target="../diagrams/colors18.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20.xml"/><Relationship Id="rId13" Type="http://schemas.openxmlformats.org/officeDocument/2006/relationships/diagramColors" Target="../diagrams/colors21.xml"/><Relationship Id="rId18" Type="http://schemas.openxmlformats.org/officeDocument/2006/relationships/diagramData" Target="../diagrams/data23.xml"/><Relationship Id="rId26" Type="http://schemas.microsoft.com/office/2007/relationships/diagramDrawing" Target="../diagrams/drawing23.xml"/><Relationship Id="rId3" Type="http://schemas.openxmlformats.org/officeDocument/2006/relationships/diagramLayout" Target="../diagrams/layout19.xml"/><Relationship Id="rId21" Type="http://schemas.openxmlformats.org/officeDocument/2006/relationships/diagramColors" Target="../diagrams/colors23.xml"/><Relationship Id="rId7" Type="http://schemas.openxmlformats.org/officeDocument/2006/relationships/diagramLayout" Target="../diagrams/layout20.xml"/><Relationship Id="rId12" Type="http://schemas.openxmlformats.org/officeDocument/2006/relationships/diagramQuickStyle" Target="../diagrams/quickStyle21.xml"/><Relationship Id="rId17" Type="http://schemas.openxmlformats.org/officeDocument/2006/relationships/diagramColors" Target="../diagrams/colors22.xml"/><Relationship Id="rId2" Type="http://schemas.openxmlformats.org/officeDocument/2006/relationships/diagramData" Target="../diagrams/data19.xml"/><Relationship Id="rId16" Type="http://schemas.openxmlformats.org/officeDocument/2006/relationships/diagramQuickStyle" Target="../diagrams/quickStyle22.xml"/><Relationship Id="rId20" Type="http://schemas.openxmlformats.org/officeDocument/2006/relationships/diagramQuickStyle" Target="../diagrams/quickStyle23.xml"/><Relationship Id="rId29" Type="http://schemas.microsoft.com/office/2007/relationships/diagramDrawing" Target="../diagrams/drawing19.xml"/><Relationship Id="rId1" Type="http://schemas.openxmlformats.org/officeDocument/2006/relationships/slideLayout" Target="../slideLayouts/slideLayout2.xml"/><Relationship Id="rId6" Type="http://schemas.openxmlformats.org/officeDocument/2006/relationships/diagramData" Target="../diagrams/data20.xml"/><Relationship Id="rId11" Type="http://schemas.openxmlformats.org/officeDocument/2006/relationships/diagramLayout" Target="../diagrams/layout21.xml"/><Relationship Id="rId5" Type="http://schemas.openxmlformats.org/officeDocument/2006/relationships/diagramColors" Target="../diagrams/colors19.xml"/><Relationship Id="rId15" Type="http://schemas.openxmlformats.org/officeDocument/2006/relationships/diagramLayout" Target="../diagrams/layout22.xml"/><Relationship Id="rId28" Type="http://schemas.microsoft.com/office/2007/relationships/diagramDrawing" Target="../diagrams/drawing21.xml"/><Relationship Id="rId10" Type="http://schemas.openxmlformats.org/officeDocument/2006/relationships/diagramData" Target="../diagrams/data21.xml"/><Relationship Id="rId19" Type="http://schemas.openxmlformats.org/officeDocument/2006/relationships/diagramLayout" Target="../diagrams/layout23.xml"/><Relationship Id="rId4" Type="http://schemas.openxmlformats.org/officeDocument/2006/relationships/diagramQuickStyle" Target="../diagrams/quickStyle19.xml"/><Relationship Id="rId9" Type="http://schemas.openxmlformats.org/officeDocument/2006/relationships/diagramColors" Target="../diagrams/colors20.xml"/><Relationship Id="rId14" Type="http://schemas.openxmlformats.org/officeDocument/2006/relationships/diagramData" Target="../diagrams/data22.xml"/><Relationship Id="rId27" Type="http://schemas.microsoft.com/office/2007/relationships/diagramDrawing" Target="../diagrams/drawing22.xml"/><Relationship Id="rId30" Type="http://schemas.microsoft.com/office/2007/relationships/diagramDrawing" Target="../diagrams/drawing2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openxmlformats.org/officeDocument/2006/relationships/diagramData" Target="../diagrams/data6.xml"/><Relationship Id="rId11" Type="http://schemas.microsoft.com/office/2007/relationships/diagramDrawing" Target="../diagrams/drawing6.xml"/><Relationship Id="rId5" Type="http://schemas.openxmlformats.org/officeDocument/2006/relationships/diagramColors" Target="../diagrams/colors5.xml"/><Relationship Id="rId10" Type="http://schemas.microsoft.com/office/2007/relationships/diagramDrawing" Target="../diagrams/drawing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0156" y="3492599"/>
            <a:ext cx="9937104" cy="3096344"/>
          </a:xfrm>
        </p:spPr>
        <p:txBody>
          <a:bodyPr>
            <a:noAutofit/>
          </a:bodyPr>
          <a:lstStyle/>
          <a:p>
            <a:pPr algn="ctr">
              <a:lnSpc>
                <a:spcPct val="100000"/>
              </a:lnSpc>
            </a:pPr>
            <a:r>
              <a:rPr lang="ru-RU" sz="2800" dirty="0"/>
              <a:t>Актуальные условия вхождения в налоговый </a:t>
            </a:r>
            <a:r>
              <a:rPr lang="ru-RU" sz="2800" dirty="0" smtClean="0"/>
              <a:t>мониторинг с учетом изменений налогового законодательства, </a:t>
            </a:r>
            <a:r>
              <a:rPr lang="ru-RU" sz="2800" dirty="0"/>
              <a:t>опыт взаимодействия с организациями в рамках проведения налогового мониторинга </a:t>
            </a:r>
            <a:r>
              <a:rPr lang="ru-RU" sz="2800" dirty="0" smtClean="0">
                <a:latin typeface="DIN Pro Medium" pitchFamily="50" charset="0"/>
              </a:rPr>
              <a:t/>
            </a:r>
            <a:br>
              <a:rPr lang="ru-RU" sz="2800" dirty="0" smtClean="0">
                <a:latin typeface="DIN Pro Medium" pitchFamily="50" charset="0"/>
              </a:rPr>
            </a:br>
            <a:r>
              <a:rPr lang="ru-RU" sz="1700" dirty="0" smtClean="0">
                <a:solidFill>
                  <a:schemeClr val="tx1"/>
                </a:solidFill>
                <a:latin typeface="+mn-lt"/>
              </a:rPr>
              <a:t>Начальник </a:t>
            </a:r>
            <a:r>
              <a:rPr lang="ru-RU" sz="1700" dirty="0">
                <a:solidFill>
                  <a:schemeClr val="tx1"/>
                </a:solidFill>
                <a:latin typeface="+mn-lt"/>
              </a:rPr>
              <a:t>отдела налогового мониторинга</a:t>
            </a:r>
            <a:r>
              <a:rPr lang="ru-RU" sz="1700" dirty="0" smtClean="0">
                <a:solidFill>
                  <a:schemeClr val="tx1"/>
                </a:solidFill>
                <a:latin typeface="+mn-lt"/>
              </a:rPr>
              <a:t>: Борисова Нина Андреевна</a:t>
            </a:r>
            <a:r>
              <a:rPr lang="ru-RU" sz="1700" dirty="0">
                <a:solidFill>
                  <a:schemeClr val="tx1"/>
                </a:solidFill>
                <a:latin typeface="+mn-lt"/>
              </a:rPr>
              <a:t/>
            </a:r>
            <a:br>
              <a:rPr lang="ru-RU" sz="1700" dirty="0">
                <a:solidFill>
                  <a:schemeClr val="tx1"/>
                </a:solidFill>
                <a:latin typeface="+mn-lt"/>
              </a:rPr>
            </a:br>
            <a:r>
              <a:rPr lang="ru-RU" sz="1700" dirty="0" smtClean="0">
                <a:solidFill>
                  <a:schemeClr val="tx1"/>
                </a:solidFill>
              </a:rPr>
              <a:t>Заместитель начальника</a:t>
            </a:r>
            <a:r>
              <a:rPr lang="ru-RU" sz="1700" dirty="0" smtClean="0">
                <a:solidFill>
                  <a:schemeClr val="tx1"/>
                </a:solidFill>
                <a:latin typeface="+mn-lt"/>
              </a:rPr>
              <a:t> </a:t>
            </a:r>
            <a:r>
              <a:rPr lang="ru-RU" sz="1700" dirty="0">
                <a:solidFill>
                  <a:schemeClr val="tx1"/>
                </a:solidFill>
                <a:latin typeface="+mn-lt"/>
              </a:rPr>
              <a:t>отдела налогового мониторинга</a:t>
            </a:r>
            <a:r>
              <a:rPr lang="ru-RU" sz="1700" dirty="0" smtClean="0">
                <a:solidFill>
                  <a:schemeClr val="tx1"/>
                </a:solidFill>
                <a:latin typeface="+mn-lt"/>
              </a:rPr>
              <a:t>: Васькина Екатерина Николаевна</a:t>
            </a:r>
            <a:endParaRPr lang="ru-RU" sz="1700" dirty="0">
              <a:solidFill>
                <a:schemeClr val="tx1"/>
              </a:solidFill>
              <a:latin typeface="+mn-lt"/>
            </a:endParaRPr>
          </a:p>
        </p:txBody>
      </p:sp>
      <p:sp>
        <p:nvSpPr>
          <p:cNvPr id="3" name="Подзаголовок 2"/>
          <p:cNvSpPr>
            <a:spLocks noGrp="1"/>
          </p:cNvSpPr>
          <p:nvPr>
            <p:ph type="subTitle" idx="1"/>
          </p:nvPr>
        </p:nvSpPr>
        <p:spPr>
          <a:xfrm>
            <a:off x="1602284" y="6804967"/>
            <a:ext cx="7487106" cy="492163"/>
          </a:xfrm>
        </p:spPr>
        <p:txBody>
          <a:bodyPr>
            <a:normAutofit/>
          </a:bodyPr>
          <a:lstStyle/>
          <a:p>
            <a:r>
              <a:rPr lang="ru-RU" sz="1600" dirty="0" smtClean="0"/>
              <a:t>24.11.2022</a:t>
            </a:r>
            <a:endParaRPr lang="ru-RU" sz="1600" dirty="0"/>
          </a:p>
        </p:txBody>
      </p:sp>
      <p:sp>
        <p:nvSpPr>
          <p:cNvPr id="5" name="TextBox 4"/>
          <p:cNvSpPr txBox="1"/>
          <p:nvPr/>
        </p:nvSpPr>
        <p:spPr>
          <a:xfrm>
            <a:off x="1378036" y="2628503"/>
            <a:ext cx="8424936" cy="936104"/>
          </a:xfrm>
          <a:prstGeom prst="rect">
            <a:avLst/>
          </a:prstGeom>
        </p:spPr>
        <p:txBody>
          <a:bodyPr vert="horz" wrap="square" lIns="104299" tIns="52150" rIns="104299" bIns="52150" rtlCol="0" anchor="ctr">
            <a:noAutofit/>
          </a:bodyPr>
          <a:lstStyle/>
          <a:p>
            <a:pPr algn="ctr">
              <a:spcBef>
                <a:spcPct val="0"/>
              </a:spcBef>
            </a:pPr>
            <a:r>
              <a:rPr lang="ru-RU" sz="2400" b="1" dirty="0">
                <a:latin typeface="+mj-lt"/>
                <a:ea typeface="+mj-ea"/>
                <a:cs typeface="+mj-cs"/>
              </a:rPr>
              <a:t>Межрегиональная инспекция Федеральной налоговой службы </a:t>
            </a:r>
          </a:p>
          <a:p>
            <a:pPr algn="ctr">
              <a:spcBef>
                <a:spcPct val="0"/>
              </a:spcBef>
            </a:pPr>
            <a:r>
              <a:rPr lang="ru-RU" sz="2400" b="1" dirty="0">
                <a:latin typeface="+mj-lt"/>
                <a:ea typeface="+mj-ea"/>
                <a:cs typeface="+mj-cs"/>
              </a:rPr>
              <a:t>по крупнейшим налогоплательщикам № 5</a:t>
            </a:r>
          </a:p>
        </p:txBody>
      </p:sp>
    </p:spTree>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 xmlns:p14="http://schemas.microsoft.com/office/powerpoint/2010/main" val="864717465"/>
              </p:ext>
            </p:extLst>
          </p:nvPr>
        </p:nvGraphicFramePr>
        <p:xfrm>
          <a:off x="594172" y="1980431"/>
          <a:ext cx="892899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Заголовок 9"/>
          <p:cNvSpPr>
            <a:spLocks noGrp="1"/>
          </p:cNvSpPr>
          <p:nvPr>
            <p:ph type="title"/>
          </p:nvPr>
        </p:nvSpPr>
        <p:spPr>
          <a:xfrm>
            <a:off x="1026220" y="684287"/>
            <a:ext cx="8580438" cy="1219199"/>
          </a:xfrm>
        </p:spPr>
        <p:txBody>
          <a:bodyPr>
            <a:noAutofit/>
          </a:bodyPr>
          <a:lstStyle/>
          <a:p>
            <a:pPr algn="ctr"/>
            <a:r>
              <a:rPr lang="ru-RU" sz="2800" dirty="0"/>
              <a:t>Изменения </a:t>
            </a:r>
            <a:r>
              <a:rPr lang="ru-RU" sz="2800" dirty="0" smtClean="0"/>
              <a:t>в 2022 г. по налоговому мониторингу, </a:t>
            </a:r>
            <a:r>
              <a:rPr lang="ru-RU" sz="2800" dirty="0"/>
              <a:t>внесенные Федеральным законом от </a:t>
            </a:r>
            <a:r>
              <a:rPr lang="ru-RU" sz="2800" dirty="0" smtClean="0"/>
              <a:t>28.06.2022 </a:t>
            </a:r>
            <a:r>
              <a:rPr lang="ru-RU" sz="2800" dirty="0"/>
              <a:t>N </a:t>
            </a:r>
            <a:r>
              <a:rPr lang="ru-RU" sz="2800" dirty="0" smtClean="0"/>
              <a:t>225-ФЗ</a:t>
            </a:r>
            <a:endParaRPr lang="ru-RU" sz="28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10</a:t>
            </a:fld>
            <a:endParaRPr lang="ru-RU" dirty="0"/>
          </a:p>
        </p:txBody>
      </p:sp>
    </p:spTree>
    <p:extLst>
      <p:ext uri="{BB962C8B-B14F-4D97-AF65-F5344CB8AC3E}">
        <p14:creationId xmlns="" xmlns:p14="http://schemas.microsoft.com/office/powerpoint/2010/main" val="592028225"/>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98228" y="396255"/>
            <a:ext cx="8580438" cy="1219199"/>
          </a:xfrm>
        </p:spPr>
        <p:txBody>
          <a:bodyPr>
            <a:noAutofit/>
          </a:bodyPr>
          <a:lstStyle/>
          <a:p>
            <a:pPr algn="ctr"/>
            <a:r>
              <a:rPr lang="ru-RU" sz="5600" dirty="0"/>
              <a:t>Новшества с </a:t>
            </a:r>
            <a:r>
              <a:rPr lang="ru-RU" sz="5600" dirty="0" smtClean="0"/>
              <a:t>01.07.2021:</a:t>
            </a:r>
            <a:endParaRPr lang="ru-RU" sz="56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11</a:t>
            </a:fld>
            <a:endParaRPr lang="ru-RU" dirty="0"/>
          </a:p>
        </p:txBody>
      </p:sp>
      <p:sp>
        <p:nvSpPr>
          <p:cNvPr id="5" name="Заголовок 9"/>
          <p:cNvSpPr txBox="1">
            <a:spLocks/>
          </p:cNvSpPr>
          <p:nvPr/>
        </p:nvSpPr>
        <p:spPr>
          <a:xfrm>
            <a:off x="1170236" y="3353520"/>
            <a:ext cx="8580438" cy="1219199"/>
          </a:xfrm>
          <a:prstGeom prst="rect">
            <a:avLst/>
          </a:prstGeom>
        </p:spPr>
        <p:txBody>
          <a:bodyPr vert="horz" lIns="104299" tIns="52150" rIns="104299" bIns="52150" rtlCol="0" anchor="ctr">
            <a:noAutofit/>
          </a:bodyPr>
          <a:lstStyle>
            <a:lvl1pPr marL="0" marR="0" indent="0" algn="l" defTabSz="1043056" rtl="0" eaLnBrk="1" fontAlgn="auto" latinLnBrk="0" hangingPunct="1">
              <a:lnSpc>
                <a:spcPct val="100000"/>
              </a:lnSpc>
              <a:spcBef>
                <a:spcPct val="0"/>
              </a:spcBef>
              <a:spcAft>
                <a:spcPts val="0"/>
              </a:spcAft>
              <a:buNone/>
              <a:tabLst/>
              <a:defRPr sz="5400" b="1" i="0" kern="1200">
                <a:solidFill>
                  <a:srgbClr val="005AA9"/>
                </a:solidFill>
                <a:latin typeface="+mj-lt"/>
                <a:ea typeface="+mj-ea"/>
                <a:cs typeface="+mj-cs"/>
              </a:defRPr>
            </a:lvl1pPr>
          </a:lstStyle>
          <a:p>
            <a:pPr algn="ctr"/>
            <a:r>
              <a:rPr lang="ru-RU" sz="5600" dirty="0"/>
              <a:t>Новшества с </a:t>
            </a:r>
            <a:r>
              <a:rPr lang="ru-RU" sz="5600" dirty="0" smtClean="0"/>
              <a:t>01.01.2022:</a:t>
            </a:r>
            <a:endParaRPr lang="ru-RU" sz="5600" dirty="0"/>
          </a:p>
        </p:txBody>
      </p:sp>
      <p:sp>
        <p:nvSpPr>
          <p:cNvPr id="7" name="Объект 2"/>
          <p:cNvSpPr txBox="1">
            <a:spLocks/>
          </p:cNvSpPr>
          <p:nvPr/>
        </p:nvSpPr>
        <p:spPr>
          <a:xfrm>
            <a:off x="882204" y="4279751"/>
            <a:ext cx="8561139" cy="2304256"/>
          </a:xfrm>
          <a:prstGeom prst="rect">
            <a:avLst/>
          </a:prstGeom>
        </p:spPr>
        <p:txBody>
          <a:bodyPr vert="horz" lIns="104299" tIns="52150" rIns="104299" bIns="52150" rtlCol="0">
            <a:normAutofit/>
          </a:bodyPr>
          <a:lstStyle>
            <a:lvl1pPr marL="363538" indent="0" algn="l" defTabSz="1043056" rtl="0" eaLnBrk="1" latinLnBrk="0" hangingPunct="1">
              <a:spcBef>
                <a:spcPct val="20000"/>
              </a:spcBef>
              <a:buFontTx/>
              <a:buNone/>
              <a:defRPr sz="3600" b="1" i="0" kern="1200">
                <a:solidFill>
                  <a:srgbClr val="005AA9"/>
                </a:solidFill>
                <a:latin typeface="+mj-lt"/>
                <a:ea typeface="+mn-ea"/>
                <a:cs typeface="+mn-cs"/>
              </a:defRPr>
            </a:lvl1pPr>
            <a:lvl2pPr marL="360363" indent="3175" algn="l" defTabSz="1043056"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628650" indent="-260350" algn="l" defTabSz="1043056" rtl="0" eaLnBrk="1" latinLnBrk="0" hangingPunct="1">
              <a:spcBef>
                <a:spcPct val="20000"/>
              </a:spcBef>
              <a:buFont typeface="Arial" pitchFamily="34" charset="0"/>
              <a:buChar char="•"/>
              <a:tabLst/>
              <a:defRPr sz="2400" b="0" i="0" kern="1200">
                <a:solidFill>
                  <a:srgbClr val="504F53"/>
                </a:solidFill>
                <a:latin typeface="+mj-lt"/>
                <a:ea typeface="+mn-ea"/>
                <a:cs typeface="+mn-cs"/>
              </a:defRPr>
            </a:lvl3pPr>
            <a:lvl4pPr marL="0" indent="360363" algn="just" defTabSz="1043056"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100" indent="0" algn="l" defTabSz="1043056"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ru-RU" sz="2200" dirty="0"/>
          </a:p>
        </p:txBody>
      </p:sp>
      <p:sp>
        <p:nvSpPr>
          <p:cNvPr id="2" name="Прямоугольник с двумя вырезанными противолежащими углами 1"/>
          <p:cNvSpPr/>
          <p:nvPr/>
        </p:nvSpPr>
        <p:spPr>
          <a:xfrm>
            <a:off x="810196" y="4572719"/>
            <a:ext cx="8940478" cy="2088232"/>
          </a:xfrm>
          <a:prstGeom prst="snip2DiagRect">
            <a:avLst/>
          </a:prstGeom>
          <a:solidFill>
            <a:schemeClr val="accent1"/>
          </a:solidFill>
          <a:scene3d>
            <a:camera prst="orthographicFront"/>
            <a:lightRig rig="soft" dir="t"/>
          </a:scene3d>
          <a:sp3d prstMaterial="flat">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t>Внесение изменений в ст. 76 НК РФ, в частности введен новый п. 3.4: Решения о приостановлении операций по счетам в банке и переводов электронных денежных средств организации, в отношении которой проводится налоговый мониторинг, принимаются налоговым органом, проводящим налоговый мониторинг.</a:t>
            </a:r>
          </a:p>
        </p:txBody>
      </p:sp>
      <p:sp>
        <p:nvSpPr>
          <p:cNvPr id="8" name="Прямоугольник с двумя вырезанными противолежащими углами 7"/>
          <p:cNvSpPr/>
          <p:nvPr/>
        </p:nvSpPr>
        <p:spPr>
          <a:xfrm>
            <a:off x="834217" y="1692399"/>
            <a:ext cx="8940478" cy="1778496"/>
          </a:xfrm>
          <a:prstGeom prst="snip2DiagRect">
            <a:avLst/>
          </a:prstGeom>
          <a:scene3d>
            <a:camera prst="orthographicFront"/>
            <a:lightRig rig="twoPt" dir="t"/>
          </a:scene3d>
          <a:sp3d prstMaterial="flat">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t>Появление нового способа электронного документооборота: через информационные системы организации, к которым предоставлен доступ налоговому органу (ст. 31 НК РФ; </a:t>
            </a:r>
            <a:r>
              <a:rPr lang="ru-RU" b="1" dirty="0" smtClean="0"/>
              <a:t>ст</a:t>
            </a:r>
            <a:r>
              <a:rPr lang="ru-RU" b="1" dirty="0"/>
              <a:t>. </a:t>
            </a:r>
            <a:r>
              <a:rPr lang="ru-RU" b="1" dirty="0" smtClean="0"/>
              <a:t>105.29 НК </a:t>
            </a:r>
            <a:r>
              <a:rPr lang="ru-RU" b="1" dirty="0"/>
              <a:t>РФ, ст. </a:t>
            </a:r>
            <a:r>
              <a:rPr lang="ru-RU" b="1" dirty="0" smtClean="0"/>
              <a:t>105.30 </a:t>
            </a:r>
            <a:r>
              <a:rPr lang="ru-RU" b="1" dirty="0"/>
              <a:t>НК </a:t>
            </a:r>
            <a:r>
              <a:rPr lang="ru-RU" b="1" dirty="0" smtClean="0"/>
              <a:t>РФ, ст. 105.31 НК РФ).</a:t>
            </a:r>
            <a:endParaRPr lang="ru-RU" b="1" dirty="0"/>
          </a:p>
          <a:p>
            <a:pPr algn="ctr"/>
            <a:endParaRPr lang="ru-RU" dirty="0"/>
          </a:p>
        </p:txBody>
      </p:sp>
    </p:spTree>
    <p:extLst>
      <p:ext uri="{BB962C8B-B14F-4D97-AF65-F5344CB8AC3E}">
        <p14:creationId xmlns="" xmlns:p14="http://schemas.microsoft.com/office/powerpoint/2010/main" val="188865996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468263"/>
            <a:ext cx="8928992" cy="1219199"/>
          </a:xfrm>
        </p:spPr>
        <p:txBody>
          <a:bodyPr>
            <a:noAutofit/>
          </a:bodyPr>
          <a:lstStyle/>
          <a:p>
            <a:pPr algn="ctr"/>
            <a:r>
              <a:rPr lang="ru-RU" sz="2800" dirty="0" smtClean="0"/>
              <a:t>Критерии </a:t>
            </a:r>
            <a:r>
              <a:rPr lang="ru-RU" sz="2800" dirty="0"/>
              <a:t>для вступления в НМ (ст. 105.26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12</a:t>
            </a:fld>
            <a:endParaRPr lang="ru-RU" dirty="0"/>
          </a:p>
        </p:txBody>
      </p:sp>
      <p:graphicFrame>
        <p:nvGraphicFramePr>
          <p:cNvPr id="2" name="Объект 1"/>
          <p:cNvGraphicFramePr>
            <a:graphicFrameLocks noGrp="1"/>
          </p:cNvGraphicFramePr>
          <p:nvPr>
            <p:ph idx="1"/>
            <p:extLst>
              <p:ext uri="{D42A27DB-BD31-4B8C-83A1-F6EECF244321}">
                <p14:modId xmlns="" xmlns:p14="http://schemas.microsoft.com/office/powerpoint/2010/main" val="3884434061"/>
              </p:ext>
            </p:extLst>
          </p:nvPr>
        </p:nvGraphicFramePr>
        <p:xfrm>
          <a:off x="962025" y="1547813"/>
          <a:ext cx="8561388" cy="5761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Таблица 8"/>
          <p:cNvGraphicFramePr>
            <a:graphicFrameLocks noGrp="1"/>
          </p:cNvGraphicFramePr>
          <p:nvPr>
            <p:extLst>
              <p:ext uri="{D42A27DB-BD31-4B8C-83A1-F6EECF244321}">
                <p14:modId xmlns="" xmlns:p14="http://schemas.microsoft.com/office/powerpoint/2010/main" val="2620819680"/>
              </p:ext>
            </p:extLst>
          </p:nvPr>
        </p:nvGraphicFramePr>
        <p:xfrm>
          <a:off x="810196" y="1620391"/>
          <a:ext cx="8856984" cy="5765050"/>
        </p:xfrm>
        <a:graphic>
          <a:graphicData uri="http://schemas.openxmlformats.org/drawingml/2006/table">
            <a:tbl>
              <a:tblPr firstRow="1" bandRow="1">
                <a:effectLst>
                  <a:innerShdw blurRad="63500" dist="50800" dir="2700000">
                    <a:prstClr val="black">
                      <a:alpha val="50000"/>
                    </a:prstClr>
                  </a:innerShdw>
                </a:effectLst>
                <a:tableStyleId>{B301B821-A1FF-4177-AEE7-76D212191A09}</a:tableStyleId>
              </a:tblPr>
              <a:tblGrid>
                <a:gridCol w="8856984"/>
              </a:tblGrid>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kern="1200" dirty="0" smtClean="0"/>
                        <a:t>Снижение пороговых значений суммовых критериев</a:t>
                      </a:r>
                      <a:endParaRPr lang="ru-RU" sz="2100" kern="1200" dirty="0" smtClean="0">
                        <a:solidFill>
                          <a:schemeClr val="dk1"/>
                        </a:solidFill>
                        <a:latin typeface="+mn-lt"/>
                        <a:ea typeface="+mn-ea"/>
                        <a:cs typeface="+mn-cs"/>
                      </a:endParaRPr>
                    </a:p>
                  </a:txBody>
                  <a:tcPr/>
                </a:tc>
              </a:tr>
              <a:tr h="1278047">
                <a:tc>
                  <a:txBody>
                    <a:bodyPr/>
                    <a:lstStyle/>
                    <a:p>
                      <a:pPr marL="342900" lvl="0" indent="-342900">
                        <a:buFont typeface="Arial" pitchFamily="34" charset="0"/>
                        <a:buChar char="•"/>
                      </a:pPr>
                      <a:r>
                        <a:rPr lang="ru-RU" sz="2000" dirty="0" smtClean="0"/>
                        <a:t>Сумма налогов, подлежащих уплате (перечислению)</a:t>
                      </a:r>
                      <a:r>
                        <a:rPr lang="en-US" sz="2000" dirty="0" smtClean="0"/>
                        <a:t> </a:t>
                      </a:r>
                      <a:r>
                        <a:rPr lang="en-US" sz="2000" u="none" dirty="0" smtClean="0"/>
                        <a:t>≥ </a:t>
                      </a:r>
                      <a:r>
                        <a:rPr lang="ru-RU" sz="2000" u="none" dirty="0" smtClean="0"/>
                        <a:t>с </a:t>
                      </a:r>
                      <a:r>
                        <a:rPr lang="en-US" sz="2000" u="none" dirty="0" smtClean="0"/>
                        <a:t>300 </a:t>
                      </a:r>
                      <a:r>
                        <a:rPr lang="ru-RU" sz="2000" u="none" dirty="0" smtClean="0"/>
                        <a:t>млн. руб. до 100 млн. руб.</a:t>
                      </a:r>
                      <a:endParaRPr lang="ru-RU" sz="2000" u="sng" dirty="0" smtClean="0"/>
                    </a:p>
                    <a:p>
                      <a:pPr marL="342900" lvl="0" indent="-342900">
                        <a:buFont typeface="Arial" pitchFamily="34" charset="0"/>
                        <a:buChar char="•"/>
                      </a:pPr>
                      <a:r>
                        <a:rPr lang="ru-RU" sz="2000" u="none" dirty="0" smtClean="0"/>
                        <a:t>Объем полученных доходов </a:t>
                      </a:r>
                      <a:r>
                        <a:rPr lang="en-US" sz="2000" u="none" dirty="0" smtClean="0"/>
                        <a:t>≥ </a:t>
                      </a:r>
                      <a:r>
                        <a:rPr lang="ru-RU" sz="2000" u="none" dirty="0" smtClean="0"/>
                        <a:t>с 3 млрд. руб. до 1 млрд. руб.</a:t>
                      </a:r>
                    </a:p>
                    <a:p>
                      <a:pPr marL="342900" lvl="0" indent="-342900">
                        <a:buFont typeface="Arial" pitchFamily="34" charset="0"/>
                        <a:buChar char="•"/>
                      </a:pPr>
                      <a:r>
                        <a:rPr lang="ru-RU" sz="2000" u="none" dirty="0" smtClean="0"/>
                        <a:t>Совокупная стоимость активов </a:t>
                      </a:r>
                      <a:r>
                        <a:rPr lang="en-US" sz="2000" u="none" dirty="0" smtClean="0"/>
                        <a:t>≥ </a:t>
                      </a:r>
                      <a:r>
                        <a:rPr lang="ru-RU" sz="2000" u="none" dirty="0" smtClean="0"/>
                        <a:t>с 3 млрд. руб. до 1 млрд. руб.</a:t>
                      </a:r>
                    </a:p>
                  </a:txBody>
                  <a:tcPr/>
                </a:tc>
              </a:tr>
              <a:tr h="71332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dirty="0" smtClean="0">
                          <a:solidFill>
                            <a:schemeClr val="bg1"/>
                          </a:solidFill>
                        </a:rPr>
                        <a:t>Расширение перечня налогов, участвующих в расчете </a:t>
                      </a:r>
                      <a:r>
                        <a:rPr lang="ru-RU" sz="2100" b="1" kern="1200" dirty="0" smtClean="0">
                          <a:solidFill>
                            <a:schemeClr val="bg1"/>
                          </a:solidFill>
                          <a:latin typeface="+mn-lt"/>
                          <a:ea typeface="+mn-ea"/>
                          <a:cs typeface="+mn-cs"/>
                        </a:rPr>
                        <a:t>пороговых значений  </a:t>
                      </a:r>
                      <a:r>
                        <a:rPr lang="ru-RU" sz="2100" b="1" dirty="0" smtClean="0">
                          <a:solidFill>
                            <a:schemeClr val="bg1"/>
                          </a:solidFill>
                        </a:rPr>
                        <a:t>суммовых критериев</a:t>
                      </a:r>
                    </a:p>
                  </a:txBody>
                  <a:tcPr>
                    <a:solidFill>
                      <a:srgbClr val="4E81BE"/>
                    </a:solidFill>
                  </a:tcPr>
                </a:tc>
              </a:tr>
              <a:tr h="713328">
                <a:tc>
                  <a:txBody>
                    <a:bodyPr/>
                    <a:lstStyle/>
                    <a:p>
                      <a:pPr marL="342900" lvl="0" indent="-342900">
                        <a:spcAft>
                          <a:spcPts val="0"/>
                        </a:spcAft>
                        <a:buFont typeface="Arial" pitchFamily="34" charset="0"/>
                        <a:buChar char="•"/>
                      </a:pPr>
                      <a:r>
                        <a:rPr lang="ru-RU" sz="2100" dirty="0" smtClean="0"/>
                        <a:t>НДФЛ</a:t>
                      </a:r>
                    </a:p>
                    <a:p>
                      <a:pPr marL="342900" lvl="0" indent="-342900">
                        <a:spcAft>
                          <a:spcPts val="0"/>
                        </a:spcAft>
                        <a:buFont typeface="Arial" pitchFamily="34" charset="0"/>
                        <a:buChar char="•"/>
                      </a:pPr>
                      <a:r>
                        <a:rPr lang="ru-RU" sz="2100" dirty="0" smtClean="0"/>
                        <a:t>Страховые взносы</a:t>
                      </a:r>
                    </a:p>
                  </a:txBody>
                  <a:tcPr/>
                </a:tc>
              </a:tr>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kern="1200" dirty="0" smtClean="0">
                          <a:solidFill>
                            <a:schemeClr val="bg1"/>
                          </a:solidFill>
                          <a:latin typeface="+mn-lt"/>
                          <a:ea typeface="+mn-ea"/>
                          <a:cs typeface="+mn-cs"/>
                        </a:rPr>
                        <a:t>Для участников КГН и участников СЗПК</a:t>
                      </a:r>
                    </a:p>
                  </a:txBody>
                  <a:tcPr>
                    <a:solidFill>
                      <a:srgbClr val="4E81BE"/>
                    </a:solidFill>
                  </a:tcPr>
                </a:tc>
              </a:tr>
              <a:tr h="71332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dirty="0" smtClean="0"/>
                        <a:t>Нет обязанности соответствовать вышеуказанным пороговым значениям  суммовых критериев</a:t>
                      </a:r>
                    </a:p>
                  </a:txBody>
                  <a:tcPr/>
                </a:tc>
              </a:tr>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dirty="0" smtClean="0">
                          <a:solidFill>
                            <a:schemeClr val="bg1"/>
                          </a:solidFill>
                        </a:rPr>
                        <a:t>При продлении налогового мониторинга</a:t>
                      </a:r>
                    </a:p>
                  </a:txBody>
                  <a:tcPr>
                    <a:solidFill>
                      <a:srgbClr val="4E81BE"/>
                    </a:solidFill>
                  </a:tcPr>
                </a:tc>
              </a:tr>
              <a:tr h="102541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smtClean="0"/>
                        <a:t>Нет обязанности соответствовать вышеуказанным пороговым значениям  суммовых критериев</a:t>
                      </a:r>
                      <a:endParaRPr lang="ru-RU" sz="2100" dirty="0" smtClean="0"/>
                    </a:p>
                  </a:txBody>
                  <a:tcPr/>
                </a:tc>
              </a:tr>
            </a:tbl>
          </a:graphicData>
        </a:graphic>
      </p:graphicFrame>
    </p:spTree>
    <p:extLst>
      <p:ext uri="{BB962C8B-B14F-4D97-AF65-F5344CB8AC3E}">
        <p14:creationId xmlns="" xmlns:p14="http://schemas.microsoft.com/office/powerpoint/2010/main" val="1149076388"/>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396256"/>
            <a:ext cx="8580438" cy="1219199"/>
          </a:xfrm>
        </p:spPr>
        <p:txBody>
          <a:bodyPr>
            <a:noAutofit/>
          </a:bodyPr>
          <a:lstStyle/>
          <a:p>
            <a:pPr algn="ctr"/>
            <a:r>
              <a:rPr lang="ru-RU" sz="2400" dirty="0"/>
              <a:t>Изменения оснований для проведения КНП при НМ для налоговых периодов после  01.07.2021 г. (ст. 88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13</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2325961990"/>
              </p:ext>
            </p:extLst>
          </p:nvPr>
        </p:nvGraphicFramePr>
        <p:xfrm>
          <a:off x="954212" y="1836415"/>
          <a:ext cx="8712967" cy="547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21507214"/>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540271"/>
            <a:ext cx="8580438" cy="1219199"/>
          </a:xfrm>
        </p:spPr>
        <p:txBody>
          <a:bodyPr>
            <a:noAutofit/>
          </a:bodyPr>
          <a:lstStyle/>
          <a:p>
            <a:pPr algn="ctr"/>
            <a:r>
              <a:rPr lang="ru-RU" sz="3200" dirty="0"/>
              <a:t>Условия продления налогового мониторинга (п. 5 ст. 105.26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14</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187562808"/>
              </p:ext>
            </p:extLst>
          </p:nvPr>
        </p:nvGraphicFramePr>
        <p:xfrm>
          <a:off x="954213" y="1404320"/>
          <a:ext cx="8712967" cy="547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ext uri="{D42A27DB-BD31-4B8C-83A1-F6EECF244321}">
                <p14:modId xmlns="" xmlns:p14="http://schemas.microsoft.com/office/powerpoint/2010/main" val="3164177711"/>
              </p:ext>
            </p:extLst>
          </p:nvPr>
        </p:nvGraphicFramePr>
        <p:xfrm>
          <a:off x="1674292" y="2196455"/>
          <a:ext cx="7128933" cy="475262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3758278967"/>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396256"/>
            <a:ext cx="8580438" cy="1219199"/>
          </a:xfrm>
        </p:spPr>
        <p:txBody>
          <a:bodyPr>
            <a:noAutofit/>
          </a:bodyPr>
          <a:lstStyle/>
          <a:p>
            <a:pPr algn="ctr"/>
            <a:r>
              <a:rPr lang="ru-RU" sz="2400" dirty="0"/>
              <a:t>Изменения оснований для проведения ВНП при НМ </a:t>
            </a:r>
            <a:r>
              <a:rPr lang="ru-RU" sz="2400" dirty="0" smtClean="0"/>
              <a:t>(</a:t>
            </a:r>
            <a:r>
              <a:rPr lang="ru-RU" sz="2400" dirty="0"/>
              <a:t>ст. 89 и 89.1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15</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3019473191"/>
              </p:ext>
            </p:extLst>
          </p:nvPr>
        </p:nvGraphicFramePr>
        <p:xfrm>
          <a:off x="1098228" y="1836415"/>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9" name="Схема 8"/>
          <p:cNvGraphicFramePr/>
          <p:nvPr>
            <p:extLst>
              <p:ext uri="{D42A27DB-BD31-4B8C-83A1-F6EECF244321}">
                <p14:modId xmlns="" xmlns:p14="http://schemas.microsoft.com/office/powerpoint/2010/main" val="592743984"/>
              </p:ext>
            </p:extLst>
          </p:nvPr>
        </p:nvGraphicFramePr>
        <p:xfrm>
          <a:off x="954212" y="1764407"/>
          <a:ext cx="4536504" cy="94607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1150047331"/>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468263"/>
            <a:ext cx="8580438" cy="1219199"/>
          </a:xfrm>
        </p:spPr>
        <p:txBody>
          <a:bodyPr>
            <a:noAutofit/>
          </a:bodyPr>
          <a:lstStyle/>
          <a:p>
            <a:pPr algn="ctr"/>
            <a:r>
              <a:rPr lang="ru-RU" sz="2400" dirty="0"/>
              <a:t>Дополнение оснований досрочного прекращения налогового мониторинга (ст. 105.28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16</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846085837"/>
              </p:ext>
            </p:extLst>
          </p:nvPr>
        </p:nvGraphicFramePr>
        <p:xfrm>
          <a:off x="1098228" y="1764407"/>
          <a:ext cx="849694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Tree>
    <p:extLst>
      <p:ext uri="{BB962C8B-B14F-4D97-AF65-F5344CB8AC3E}">
        <p14:creationId xmlns="" xmlns:p14="http://schemas.microsoft.com/office/powerpoint/2010/main" val="2085514918"/>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10196" y="396255"/>
            <a:ext cx="8724454" cy="1512167"/>
          </a:xfrm>
        </p:spPr>
        <p:txBody>
          <a:bodyPr>
            <a:noAutofit/>
          </a:bodyPr>
          <a:lstStyle/>
          <a:p>
            <a:pPr algn="ctr"/>
            <a:r>
              <a:rPr lang="ru-RU" sz="2400" dirty="0"/>
              <a:t>Порядок досрочного прекращения Налогового мониторинга ст. 105.28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17</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726296572"/>
              </p:ext>
            </p:extLst>
          </p:nvPr>
        </p:nvGraphicFramePr>
        <p:xfrm>
          <a:off x="954213" y="1404319"/>
          <a:ext cx="8712967" cy="5904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8" name="Схема 7"/>
          <p:cNvGraphicFramePr/>
          <p:nvPr>
            <p:extLst>
              <p:ext uri="{D42A27DB-BD31-4B8C-83A1-F6EECF244321}">
                <p14:modId xmlns="" xmlns:p14="http://schemas.microsoft.com/office/powerpoint/2010/main" val="689368466"/>
              </p:ext>
            </p:extLst>
          </p:nvPr>
        </p:nvGraphicFramePr>
        <p:xfrm>
          <a:off x="630176" y="2065622"/>
          <a:ext cx="9145016" cy="475262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TextBox 8"/>
          <p:cNvSpPr txBox="1"/>
          <p:nvPr/>
        </p:nvSpPr>
        <p:spPr>
          <a:xfrm>
            <a:off x="1890316" y="4716735"/>
            <a:ext cx="1296144" cy="576064"/>
          </a:xfrm>
          <a:prstGeom prst="rect">
            <a:avLst/>
          </a:prstGeom>
          <a:ln>
            <a:solidFill>
              <a:schemeClr val="accent1"/>
            </a:solidFill>
          </a:ln>
        </p:spPr>
        <p:txBody>
          <a:bodyPr vert="horz" wrap="square" lIns="104299" tIns="52150" rIns="104299" bIns="52150" rtlCol="0" anchor="ctr">
            <a:normAutofit fontScale="47500" lnSpcReduction="20000"/>
          </a:bodyPr>
          <a:lstStyle/>
          <a:p>
            <a:pPr>
              <a:spcBef>
                <a:spcPct val="0"/>
              </a:spcBef>
            </a:pPr>
            <a:r>
              <a:rPr lang="ru-RU" sz="4800" b="1" dirty="0">
                <a:solidFill>
                  <a:srgbClr val="005AA9"/>
                </a:solidFill>
                <a:latin typeface="+mj-lt"/>
                <a:ea typeface="+mj-ea"/>
                <a:cs typeface="+mj-cs"/>
              </a:rPr>
              <a:t>10 дней</a:t>
            </a:r>
          </a:p>
        </p:txBody>
      </p:sp>
      <p:sp>
        <p:nvSpPr>
          <p:cNvPr id="13" name="TextBox 12"/>
          <p:cNvSpPr txBox="1"/>
          <p:nvPr/>
        </p:nvSpPr>
        <p:spPr>
          <a:xfrm>
            <a:off x="3546500" y="3420591"/>
            <a:ext cx="1368152" cy="576064"/>
          </a:xfrm>
          <a:prstGeom prst="rect">
            <a:avLst/>
          </a:prstGeom>
          <a:ln>
            <a:solidFill>
              <a:schemeClr val="accent1"/>
            </a:solidFill>
          </a:ln>
        </p:spPr>
        <p:txBody>
          <a:bodyPr vert="horz" wrap="square" lIns="104299" tIns="52150" rIns="104299" bIns="52150" rtlCol="0" anchor="ctr">
            <a:normAutofit fontScale="55000" lnSpcReduction="20000"/>
          </a:bodyPr>
          <a:lstStyle/>
          <a:p>
            <a:pPr>
              <a:spcBef>
                <a:spcPct val="0"/>
              </a:spcBef>
            </a:pPr>
            <a:r>
              <a:rPr lang="ru-RU" sz="4800" b="1" dirty="0">
                <a:solidFill>
                  <a:srgbClr val="005AA9"/>
                </a:solidFill>
                <a:latin typeface="+mj-lt"/>
                <a:ea typeface="+mj-ea"/>
                <a:cs typeface="+mj-cs"/>
              </a:rPr>
              <a:t>10 дней</a:t>
            </a:r>
          </a:p>
        </p:txBody>
      </p:sp>
      <p:sp>
        <p:nvSpPr>
          <p:cNvPr id="15" name="TextBox 14"/>
          <p:cNvSpPr txBox="1"/>
          <p:nvPr/>
        </p:nvSpPr>
        <p:spPr>
          <a:xfrm>
            <a:off x="5736117" y="2628503"/>
            <a:ext cx="1440974" cy="576064"/>
          </a:xfrm>
          <a:prstGeom prst="rect">
            <a:avLst/>
          </a:prstGeom>
          <a:ln>
            <a:solidFill>
              <a:schemeClr val="accent1"/>
            </a:solidFill>
          </a:ln>
        </p:spPr>
        <p:txBody>
          <a:bodyPr vert="horz" wrap="square" lIns="104299" tIns="52150" rIns="104299" bIns="52150" rtlCol="0" anchor="ctr">
            <a:normAutofit fontScale="55000" lnSpcReduction="20000"/>
          </a:bodyPr>
          <a:lstStyle/>
          <a:p>
            <a:pPr>
              <a:spcBef>
                <a:spcPct val="0"/>
              </a:spcBef>
            </a:pPr>
            <a:r>
              <a:rPr lang="ru-RU" sz="4800" b="1" dirty="0">
                <a:solidFill>
                  <a:srgbClr val="005AA9"/>
                </a:solidFill>
                <a:latin typeface="+mj-lt"/>
                <a:ea typeface="+mj-ea"/>
                <a:cs typeface="+mj-cs"/>
              </a:rPr>
              <a:t>10 дней</a:t>
            </a:r>
          </a:p>
        </p:txBody>
      </p:sp>
    </p:spTree>
    <p:extLst>
      <p:ext uri="{BB962C8B-B14F-4D97-AF65-F5344CB8AC3E}">
        <p14:creationId xmlns="" xmlns:p14="http://schemas.microsoft.com/office/powerpoint/2010/main" val="171730645"/>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768449" y="509168"/>
            <a:ext cx="8580438" cy="1219199"/>
          </a:xfrm>
        </p:spPr>
        <p:txBody>
          <a:bodyPr>
            <a:noAutofit/>
          </a:bodyPr>
          <a:lstStyle/>
          <a:p>
            <a:pPr algn="ctr"/>
            <a:r>
              <a:rPr lang="ru-RU" sz="2400" dirty="0"/>
              <a:t>Уведомление о наличии оснований для составления мотивированного мнения ст. 105.29 НК РФ</a:t>
            </a:r>
            <a:endParaRPr lang="ru-RU" sz="2200" dirty="0">
              <a:latin typeface="DIN Pro Medium" pitchFamily="50" charset="0"/>
            </a:endParaRPr>
          </a:p>
        </p:txBody>
      </p:sp>
      <p:sp>
        <p:nvSpPr>
          <p:cNvPr id="6" name="Номер слайда 5"/>
          <p:cNvSpPr>
            <a:spLocks noGrp="1"/>
          </p:cNvSpPr>
          <p:nvPr>
            <p:ph type="sldNum" sz="quarter" idx="11"/>
          </p:nvPr>
        </p:nvSpPr>
        <p:spPr/>
        <p:txBody>
          <a:bodyPr/>
          <a:lstStyle/>
          <a:p>
            <a:fld id="{E20E89E6-FE54-4E13-859C-1FA908D70D39}" type="slidenum">
              <a:rPr lang="ru-RU" smtClean="0"/>
              <a:pPr/>
              <a:t>18</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 xmlns:p14="http://schemas.microsoft.com/office/powerpoint/2010/main" val="1525886915"/>
              </p:ext>
            </p:extLst>
          </p:nvPr>
        </p:nvGraphicFramePr>
        <p:xfrm>
          <a:off x="734944" y="1404319"/>
          <a:ext cx="8932236" cy="5904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8" name="Схема 7"/>
          <p:cNvGraphicFramePr/>
          <p:nvPr>
            <p:extLst>
              <p:ext uri="{D42A27DB-BD31-4B8C-83A1-F6EECF244321}">
                <p14:modId xmlns="" xmlns:p14="http://schemas.microsoft.com/office/powerpoint/2010/main" val="34098782"/>
              </p:ext>
            </p:extLst>
          </p:nvPr>
        </p:nvGraphicFramePr>
        <p:xfrm>
          <a:off x="594172" y="1404321"/>
          <a:ext cx="9145016" cy="475262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TextBox 8"/>
          <p:cNvSpPr txBox="1"/>
          <p:nvPr/>
        </p:nvSpPr>
        <p:spPr>
          <a:xfrm>
            <a:off x="1242244" y="2052440"/>
            <a:ext cx="1728192" cy="720080"/>
          </a:xfrm>
          <a:prstGeom prst="rect">
            <a:avLst/>
          </a:prstGeom>
          <a:ln>
            <a:solidFill>
              <a:schemeClr val="accent1"/>
            </a:solidFill>
          </a:ln>
        </p:spPr>
        <p:txBody>
          <a:bodyPr vert="horz" wrap="square" lIns="104299" tIns="52150" rIns="104299" bIns="52150" rtlCol="0" anchor="ctr">
            <a:normAutofit fontScale="70000" lnSpcReduction="20000"/>
          </a:bodyPr>
          <a:lstStyle/>
          <a:p>
            <a:pPr>
              <a:spcBef>
                <a:spcPct val="0"/>
              </a:spcBef>
            </a:pPr>
            <a:r>
              <a:rPr lang="ru-RU" sz="4800" b="1" dirty="0">
                <a:solidFill>
                  <a:srgbClr val="005AA9"/>
                </a:solidFill>
                <a:latin typeface="+mj-lt"/>
                <a:ea typeface="+mj-ea"/>
                <a:cs typeface="+mj-cs"/>
              </a:rPr>
              <a:t>10 дней</a:t>
            </a:r>
          </a:p>
        </p:txBody>
      </p:sp>
      <p:cxnSp>
        <p:nvCxnSpPr>
          <p:cNvPr id="12" name="Прямая соединительная линия 11"/>
          <p:cNvCxnSpPr/>
          <p:nvPr/>
        </p:nvCxnSpPr>
        <p:spPr>
          <a:xfrm>
            <a:off x="2034332" y="2772518"/>
            <a:ext cx="0" cy="115212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94572" y="2052440"/>
            <a:ext cx="1728192" cy="720080"/>
          </a:xfrm>
          <a:prstGeom prst="rect">
            <a:avLst/>
          </a:prstGeom>
          <a:ln>
            <a:solidFill>
              <a:schemeClr val="accent1"/>
            </a:solidFill>
          </a:ln>
        </p:spPr>
        <p:txBody>
          <a:bodyPr vert="horz" wrap="square" lIns="104299" tIns="52150" rIns="104299" bIns="52150" rtlCol="0" anchor="ctr">
            <a:normAutofit fontScale="70000" lnSpcReduction="20000"/>
          </a:bodyPr>
          <a:lstStyle/>
          <a:p>
            <a:pPr>
              <a:spcBef>
                <a:spcPct val="0"/>
              </a:spcBef>
            </a:pPr>
            <a:r>
              <a:rPr lang="ru-RU" sz="4800" b="1" dirty="0">
                <a:solidFill>
                  <a:srgbClr val="005AA9"/>
                </a:solidFill>
                <a:latin typeface="+mj-lt"/>
                <a:ea typeface="+mj-ea"/>
                <a:cs typeface="+mj-cs"/>
              </a:rPr>
              <a:t>15 дней</a:t>
            </a:r>
          </a:p>
        </p:txBody>
      </p:sp>
      <p:cxnSp>
        <p:nvCxnSpPr>
          <p:cNvPr id="14" name="Прямая соединительная линия 13"/>
          <p:cNvCxnSpPr/>
          <p:nvPr/>
        </p:nvCxnSpPr>
        <p:spPr>
          <a:xfrm>
            <a:off x="5039229" y="2772520"/>
            <a:ext cx="0" cy="122413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67040" y="2124446"/>
            <a:ext cx="2016224" cy="642293"/>
          </a:xfrm>
          <a:prstGeom prst="rect">
            <a:avLst/>
          </a:prstGeom>
          <a:ln>
            <a:solidFill>
              <a:schemeClr val="accent1"/>
            </a:solidFill>
          </a:ln>
        </p:spPr>
        <p:txBody>
          <a:bodyPr vert="horz" wrap="square" lIns="104299" tIns="52150" rIns="104299" bIns="52150" rtlCol="0" anchor="ctr">
            <a:normAutofit fontScale="25000" lnSpcReduction="20000"/>
          </a:bodyPr>
          <a:lstStyle/>
          <a:p>
            <a:pPr algn="ctr">
              <a:spcBef>
                <a:spcPct val="0"/>
              </a:spcBef>
            </a:pPr>
            <a:r>
              <a:rPr lang="ru-RU" sz="7100" b="1" dirty="0">
                <a:solidFill>
                  <a:srgbClr val="005AA9"/>
                </a:solidFill>
                <a:latin typeface="+mj-lt"/>
                <a:ea typeface="+mj-ea"/>
                <a:cs typeface="+mj-cs"/>
              </a:rPr>
              <a:t>В течение срока проведения НМ</a:t>
            </a:r>
          </a:p>
        </p:txBody>
      </p:sp>
      <p:sp>
        <p:nvSpPr>
          <p:cNvPr id="7" name="TextBox 6"/>
          <p:cNvSpPr txBox="1"/>
          <p:nvPr/>
        </p:nvSpPr>
        <p:spPr>
          <a:xfrm>
            <a:off x="882204" y="5148783"/>
            <a:ext cx="2736304" cy="1008112"/>
          </a:xfrm>
          <a:prstGeom prst="rect">
            <a:avLst/>
          </a:prstGeom>
        </p:spPr>
        <p:txBody>
          <a:bodyPr vert="horz" wrap="square" lIns="104299" tIns="52150" rIns="104299" bIns="52150" rtlCol="0" anchor="ctr">
            <a:normAutofit/>
          </a:bodyPr>
          <a:lstStyle/>
          <a:p>
            <a:pPr>
              <a:spcBef>
                <a:spcPct val="0"/>
              </a:spcBef>
            </a:pPr>
            <a:endParaRPr lang="ru-RU" sz="4800" b="1" dirty="0">
              <a:solidFill>
                <a:srgbClr val="005AA9"/>
              </a:solidFill>
              <a:latin typeface="+mj-lt"/>
              <a:ea typeface="+mj-ea"/>
              <a:cs typeface="+mj-cs"/>
            </a:endParaRPr>
          </a:p>
        </p:txBody>
      </p:sp>
      <p:graphicFrame>
        <p:nvGraphicFramePr>
          <p:cNvPr id="11" name="Схема 10"/>
          <p:cNvGraphicFramePr/>
          <p:nvPr>
            <p:extLst>
              <p:ext uri="{D42A27DB-BD31-4B8C-83A1-F6EECF244321}">
                <p14:modId xmlns="" xmlns:p14="http://schemas.microsoft.com/office/powerpoint/2010/main" val="2742448421"/>
              </p:ext>
            </p:extLst>
          </p:nvPr>
        </p:nvGraphicFramePr>
        <p:xfrm>
          <a:off x="734944" y="3168017"/>
          <a:ext cx="2883565" cy="248482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7" name="Схема 16"/>
          <p:cNvGraphicFramePr/>
          <p:nvPr>
            <p:extLst>
              <p:ext uri="{D42A27DB-BD31-4B8C-83A1-F6EECF244321}">
                <p14:modId xmlns="" xmlns:p14="http://schemas.microsoft.com/office/powerpoint/2010/main" val="1485047415"/>
              </p:ext>
            </p:extLst>
          </p:nvPr>
        </p:nvGraphicFramePr>
        <p:xfrm>
          <a:off x="3770908" y="3158233"/>
          <a:ext cx="3015952" cy="263862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1" name="Схема 20"/>
          <p:cNvGraphicFramePr/>
          <p:nvPr>
            <p:extLst>
              <p:ext uri="{D42A27DB-BD31-4B8C-83A1-F6EECF244321}">
                <p14:modId xmlns="" xmlns:p14="http://schemas.microsoft.com/office/powerpoint/2010/main" val="3623188521"/>
              </p:ext>
            </p:extLst>
          </p:nvPr>
        </p:nvGraphicFramePr>
        <p:xfrm>
          <a:off x="6970996" y="3909367"/>
          <a:ext cx="2808312" cy="1054446"/>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18" name="Прямая соединительная линия 17"/>
          <p:cNvCxnSpPr>
            <a:stCxn id="15" idx="2"/>
            <a:endCxn id="21" idx="0"/>
          </p:cNvCxnSpPr>
          <p:nvPr/>
        </p:nvCxnSpPr>
        <p:spPr>
          <a:xfrm>
            <a:off x="8375152" y="2766739"/>
            <a:ext cx="0" cy="11426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7962494"/>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458268" y="180231"/>
            <a:ext cx="8580438" cy="1944216"/>
          </a:xfrm>
        </p:spPr>
        <p:txBody>
          <a:bodyPr>
            <a:noAutofit/>
          </a:bodyPr>
          <a:lstStyle/>
          <a:p>
            <a:pPr algn="ctr"/>
            <a:r>
              <a:rPr lang="ru-RU" sz="3200" dirty="0">
                <a:solidFill>
                  <a:srgbClr val="0070C0"/>
                </a:solidFill>
              </a:rPr>
              <a:t>Истребование документов и пояснений в рамках ст. 105.29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19</a:t>
            </a:fld>
            <a:endParaRPr lang="ru-RU" dirty="0"/>
          </a:p>
        </p:txBody>
      </p:sp>
      <p:sp>
        <p:nvSpPr>
          <p:cNvPr id="7" name="TextBox 6"/>
          <p:cNvSpPr txBox="1"/>
          <p:nvPr/>
        </p:nvSpPr>
        <p:spPr>
          <a:xfrm>
            <a:off x="3330476" y="3204567"/>
            <a:ext cx="914400" cy="914400"/>
          </a:xfrm>
          <a:prstGeom prst="rect">
            <a:avLst/>
          </a:prstGeom>
        </p:spPr>
        <p:txBody>
          <a:bodyPr vert="horz" wrap="none" lIns="104306" tIns="52153" rIns="104306" bIns="52153" rtlCol="0" anchor="ctr">
            <a:norm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sp>
        <p:nvSpPr>
          <p:cNvPr id="8" name="TextBox 7"/>
          <p:cNvSpPr txBox="1"/>
          <p:nvPr/>
        </p:nvSpPr>
        <p:spPr>
          <a:xfrm>
            <a:off x="3330476" y="2412479"/>
            <a:ext cx="914400" cy="914400"/>
          </a:xfrm>
          <a:prstGeom prst="rect">
            <a:avLst/>
          </a:prstGeom>
        </p:spPr>
        <p:txBody>
          <a:bodyPr vert="horz" wrap="none" lIns="104306" tIns="52153" rIns="104306" bIns="52153" rtlCol="0" anchor="ctr">
            <a:norm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graphicFrame>
        <p:nvGraphicFramePr>
          <p:cNvPr id="12" name="Схема 11"/>
          <p:cNvGraphicFramePr/>
          <p:nvPr>
            <p:extLst>
              <p:ext uri="{D42A27DB-BD31-4B8C-83A1-F6EECF244321}">
                <p14:modId xmlns="" xmlns:p14="http://schemas.microsoft.com/office/powerpoint/2010/main" val="2895653845"/>
              </p:ext>
            </p:extLst>
          </p:nvPr>
        </p:nvGraphicFramePr>
        <p:xfrm>
          <a:off x="522164" y="1908423"/>
          <a:ext cx="9187144" cy="5048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996371390"/>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4025178141"/>
              </p:ext>
            </p:extLst>
          </p:nvPr>
        </p:nvGraphicFramePr>
        <p:xfrm>
          <a:off x="1026221" y="2052440"/>
          <a:ext cx="8561139" cy="5033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Заголовок 9"/>
          <p:cNvSpPr>
            <a:spLocks noGrp="1"/>
          </p:cNvSpPr>
          <p:nvPr>
            <p:ph type="title"/>
          </p:nvPr>
        </p:nvSpPr>
        <p:spPr/>
        <p:txBody>
          <a:bodyPr>
            <a:noAutofit/>
          </a:bodyPr>
          <a:lstStyle/>
          <a:p>
            <a:pPr algn="ctr"/>
            <a:r>
              <a:rPr lang="ru-RU" sz="4800" dirty="0"/>
              <a:t>Налоговый мониторинг </a:t>
            </a:r>
            <a:r>
              <a:rPr lang="ru-RU" sz="4800" dirty="0" smtClean="0"/>
              <a:t>— </a:t>
            </a:r>
            <a:r>
              <a:rPr lang="ru-RU" sz="4800" dirty="0"/>
              <a:t>это</a:t>
            </a:r>
          </a:p>
        </p:txBody>
      </p:sp>
      <p:sp>
        <p:nvSpPr>
          <p:cNvPr id="6" name="Номер слайда 5"/>
          <p:cNvSpPr>
            <a:spLocks noGrp="1"/>
          </p:cNvSpPr>
          <p:nvPr>
            <p:ph type="sldNum" sz="quarter" idx="11"/>
          </p:nvPr>
        </p:nvSpPr>
        <p:spPr/>
        <p:txBody>
          <a:bodyPr/>
          <a:lstStyle/>
          <a:p>
            <a:fld id="{E20E89E6-FE54-4E13-859C-1FA908D70D39}" type="slidenum">
              <a:rPr lang="ru-RU" smtClean="0"/>
              <a:pPr/>
              <a:t>2</a:t>
            </a:fld>
            <a:endParaRPr lang="ru-RU" dirty="0"/>
          </a:p>
        </p:txBody>
      </p:sp>
    </p:spTree>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468263"/>
            <a:ext cx="8580438" cy="1152128"/>
          </a:xfrm>
        </p:spPr>
        <p:txBody>
          <a:bodyPr>
            <a:noAutofit/>
          </a:bodyPr>
          <a:lstStyle/>
          <a:p>
            <a:pPr algn="ctr"/>
            <a:r>
              <a:rPr lang="ru-RU" sz="3500" dirty="0">
                <a:solidFill>
                  <a:srgbClr val="0070C0"/>
                </a:solidFill>
              </a:rPr>
              <a:t>НД по НДС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20</a:t>
            </a:fld>
            <a:endParaRPr lang="ru-RU" dirty="0"/>
          </a:p>
        </p:txBody>
      </p:sp>
      <p:graphicFrame>
        <p:nvGraphicFramePr>
          <p:cNvPr id="2" name="Схема 1"/>
          <p:cNvGraphicFramePr/>
          <p:nvPr>
            <p:extLst>
              <p:ext uri="{D42A27DB-BD31-4B8C-83A1-F6EECF244321}">
                <p14:modId xmlns="" xmlns:p14="http://schemas.microsoft.com/office/powerpoint/2010/main" val="1641104356"/>
              </p:ext>
            </p:extLst>
          </p:nvPr>
        </p:nvGraphicFramePr>
        <p:xfrm>
          <a:off x="0" y="1476375"/>
          <a:ext cx="10603284"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501808086"/>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10196" y="684287"/>
            <a:ext cx="8928992" cy="936104"/>
          </a:xfrm>
        </p:spPr>
        <p:txBody>
          <a:bodyPr>
            <a:noAutofit/>
          </a:bodyPr>
          <a:lstStyle/>
          <a:p>
            <a:pPr algn="ctr"/>
            <a:r>
              <a:rPr lang="ru-RU" sz="3600" dirty="0">
                <a:solidFill>
                  <a:srgbClr val="0070C0"/>
                </a:solidFill>
              </a:rPr>
              <a:t>НД по НДС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21</a:t>
            </a:fld>
            <a:endParaRPr lang="ru-RU" dirty="0"/>
          </a:p>
        </p:txBody>
      </p:sp>
      <p:graphicFrame>
        <p:nvGraphicFramePr>
          <p:cNvPr id="2" name="Схема 1"/>
          <p:cNvGraphicFramePr/>
          <p:nvPr>
            <p:extLst>
              <p:ext uri="{D42A27DB-BD31-4B8C-83A1-F6EECF244321}">
                <p14:modId xmlns="" xmlns:p14="http://schemas.microsoft.com/office/powerpoint/2010/main" val="1795433285"/>
              </p:ext>
            </p:extLst>
          </p:nvPr>
        </p:nvGraphicFramePr>
        <p:xfrm>
          <a:off x="666180" y="1980431"/>
          <a:ext cx="907300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89529316"/>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738188" y="540271"/>
            <a:ext cx="8580438" cy="1152128"/>
          </a:xfrm>
        </p:spPr>
        <p:txBody>
          <a:bodyPr>
            <a:noAutofit/>
          </a:bodyPr>
          <a:lstStyle/>
          <a:p>
            <a:pPr algn="ctr"/>
            <a:r>
              <a:rPr lang="ru-RU" sz="3200" dirty="0">
                <a:solidFill>
                  <a:srgbClr val="0070C0"/>
                </a:solidFill>
              </a:rPr>
              <a:t>НД по акцизу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22</a:t>
            </a:fld>
            <a:endParaRPr lang="ru-RU" dirty="0"/>
          </a:p>
        </p:txBody>
      </p:sp>
      <p:graphicFrame>
        <p:nvGraphicFramePr>
          <p:cNvPr id="2" name="Схема 1"/>
          <p:cNvGraphicFramePr/>
          <p:nvPr>
            <p:extLst>
              <p:ext uri="{D42A27DB-BD31-4B8C-83A1-F6EECF244321}">
                <p14:modId xmlns="" xmlns:p14="http://schemas.microsoft.com/office/powerpoint/2010/main" val="3194753700"/>
              </p:ext>
            </p:extLst>
          </p:nvPr>
        </p:nvGraphicFramePr>
        <p:xfrm>
          <a:off x="234132" y="1620391"/>
          <a:ext cx="10153128" cy="5472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56963712"/>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82204" y="684287"/>
            <a:ext cx="8928992" cy="936104"/>
          </a:xfrm>
        </p:spPr>
        <p:txBody>
          <a:bodyPr>
            <a:noAutofit/>
          </a:bodyPr>
          <a:lstStyle/>
          <a:p>
            <a:pPr algn="ctr"/>
            <a:r>
              <a:rPr lang="ru-RU" sz="3500" dirty="0">
                <a:solidFill>
                  <a:srgbClr val="0070C0"/>
                </a:solidFill>
              </a:rPr>
              <a:t>НД по акцизу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23</a:t>
            </a:fld>
            <a:endParaRPr lang="ru-RU" dirty="0"/>
          </a:p>
        </p:txBody>
      </p:sp>
      <p:graphicFrame>
        <p:nvGraphicFramePr>
          <p:cNvPr id="2" name="Схема 1"/>
          <p:cNvGraphicFramePr/>
          <p:nvPr>
            <p:extLst>
              <p:ext uri="{D42A27DB-BD31-4B8C-83A1-F6EECF244321}">
                <p14:modId xmlns="" xmlns:p14="http://schemas.microsoft.com/office/powerpoint/2010/main" val="3204943147"/>
              </p:ext>
            </p:extLst>
          </p:nvPr>
        </p:nvGraphicFramePr>
        <p:xfrm>
          <a:off x="234133" y="1980431"/>
          <a:ext cx="943304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040048951"/>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1"/>
          </p:nvPr>
        </p:nvSpPr>
        <p:spPr/>
        <p:txBody>
          <a:bodyPr/>
          <a:lstStyle/>
          <a:p>
            <a:fld id="{E20E89E6-FE54-4E13-859C-1FA908D70D39}" type="slidenum">
              <a:rPr lang="ru-RU" smtClean="0"/>
              <a:pPr/>
              <a:t>24</a:t>
            </a:fld>
            <a:endParaRPr lang="ru-RU" dirty="0"/>
          </a:p>
        </p:txBody>
      </p:sp>
      <p:sp>
        <p:nvSpPr>
          <p:cNvPr id="7" name="Скругленный прямоугольник 6"/>
          <p:cNvSpPr/>
          <p:nvPr/>
        </p:nvSpPr>
        <p:spPr>
          <a:xfrm>
            <a:off x="378148" y="1764407"/>
            <a:ext cx="9289032" cy="3672408"/>
          </a:xfrm>
          <a:prstGeom prst="roundRect">
            <a:avLst/>
          </a:prstGeom>
          <a:solidFill>
            <a:srgbClr val="4E81BE"/>
          </a:solidFill>
          <a:ln>
            <a:noFill/>
          </a:ln>
          <a:scene3d>
            <a:camera prst="orthographicFront"/>
            <a:lightRig rig="threePt" dir="t"/>
          </a:scene3d>
          <a:sp3d prstMaterial="dkEdge">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just"/>
            <a:r>
              <a:rPr lang="ru-RU" b="1" dirty="0"/>
              <a:t>Положения пункта 1.1 статьи 88, пункта 5 статьи 105.26, пунктов 1.3, 3.10, 15 статьи 165, пункта 1 статьи 176, статей 176.1, 184, пунктов 7 и 12 статьи 198, пункта 4 статьи 203, статьи 203.1, пунктов 12.1 и 13 статьи 204, пункта 14 статьи 214.6, пункта 1 статьи 214.8, пункта 15 статьи 310.1, пункта 1 статьи 310.2 Налогового кодекса Российской Федерации (в </a:t>
            </a:r>
            <a:r>
              <a:rPr lang="ru-RU" b="1"/>
              <a:t>редакции </a:t>
            </a:r>
            <a:r>
              <a:rPr lang="ru-RU" b="1" smtClean="0"/>
              <a:t>Федерального закона № 470-ФЗ) </a:t>
            </a:r>
            <a:r>
              <a:rPr lang="ru-RU" b="1" dirty="0"/>
              <a:t>применяются в отношении налоговых деклараций (расчетов), уточненных налоговых деклараций (уточненных расчетов), представленных за налоговые (отчетные) периоды, наступившие после 1 июля 2021 года.</a:t>
            </a:r>
          </a:p>
        </p:txBody>
      </p:sp>
    </p:spTree>
    <p:extLst>
      <p:ext uri="{BB962C8B-B14F-4D97-AF65-F5344CB8AC3E}">
        <p14:creationId xmlns="" xmlns:p14="http://schemas.microsoft.com/office/powerpoint/2010/main" val="243960292"/>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684287"/>
            <a:ext cx="8928992" cy="936104"/>
          </a:xfrm>
        </p:spPr>
        <p:txBody>
          <a:bodyPr>
            <a:noAutofit/>
          </a:bodyPr>
          <a:lstStyle/>
          <a:p>
            <a:pPr algn="ctr"/>
            <a:r>
              <a:rPr lang="ru-RU" sz="3500" dirty="0">
                <a:solidFill>
                  <a:srgbClr val="0070C0"/>
                </a:solidFill>
              </a:rPr>
              <a:t>Глоссарий</a:t>
            </a:r>
          </a:p>
        </p:txBody>
      </p:sp>
      <p:sp>
        <p:nvSpPr>
          <p:cNvPr id="6" name="Номер слайда 5"/>
          <p:cNvSpPr>
            <a:spLocks noGrp="1"/>
          </p:cNvSpPr>
          <p:nvPr>
            <p:ph type="sldNum" sz="quarter" idx="11"/>
          </p:nvPr>
        </p:nvSpPr>
        <p:spPr/>
        <p:txBody>
          <a:bodyPr/>
          <a:lstStyle/>
          <a:p>
            <a:fld id="{E20E89E6-FE54-4E13-859C-1FA908D70D39}" type="slidenum">
              <a:rPr lang="ru-RU" smtClean="0"/>
              <a:pPr/>
              <a:t>25</a:t>
            </a:fld>
            <a:endParaRPr lang="ru-RU" dirty="0"/>
          </a:p>
        </p:txBody>
      </p:sp>
      <p:graphicFrame>
        <p:nvGraphicFramePr>
          <p:cNvPr id="4" name="Схема 3"/>
          <p:cNvGraphicFramePr/>
          <p:nvPr>
            <p:extLst>
              <p:ext uri="{D42A27DB-BD31-4B8C-83A1-F6EECF244321}">
                <p14:modId xmlns="" xmlns:p14="http://schemas.microsoft.com/office/powerpoint/2010/main" val="3454569640"/>
              </p:ext>
            </p:extLst>
          </p:nvPr>
        </p:nvGraphicFramePr>
        <p:xfrm>
          <a:off x="810196" y="1548383"/>
          <a:ext cx="8937473"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288712084"/>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1"/>
          </p:nvPr>
        </p:nvSpPr>
        <p:spPr/>
        <p:txBody>
          <a:bodyPr/>
          <a:lstStyle/>
          <a:p>
            <a:fld id="{E20E89E6-FE54-4E13-859C-1FA908D70D39}" type="slidenum">
              <a:rPr lang="ru-RU" smtClean="0"/>
              <a:pPr/>
              <a:t>26</a:t>
            </a:fld>
            <a:endParaRPr lang="ru-RU" dirty="0"/>
          </a:p>
        </p:txBody>
      </p:sp>
      <p:sp>
        <p:nvSpPr>
          <p:cNvPr id="7" name="Скругленный прямоугольник 6"/>
          <p:cNvSpPr/>
          <p:nvPr/>
        </p:nvSpPr>
        <p:spPr>
          <a:xfrm>
            <a:off x="378148" y="1764407"/>
            <a:ext cx="9289032" cy="3672408"/>
          </a:xfrm>
          <a:prstGeom prst="roundRect">
            <a:avLst/>
          </a:prstGeom>
          <a:solidFill>
            <a:srgbClr val="4E81BE"/>
          </a:solidFill>
          <a:ln>
            <a:noFill/>
          </a:ln>
          <a:scene3d>
            <a:camera prst="orthographicFront"/>
            <a:lightRig rig="threePt" dir="t"/>
          </a:scene3d>
          <a:sp3d prstMaterial="dkEdge">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just"/>
            <a:r>
              <a:rPr lang="ru-RU" b="1" dirty="0" smtClean="0"/>
              <a:t>Эл. почта отдела налогового мониторинга: </a:t>
            </a:r>
            <a:r>
              <a:rPr lang="en-US" b="1" smtClean="0"/>
              <a:t>n.borisova.r9975@tax.gov.ru</a:t>
            </a:r>
            <a:endParaRPr lang="ru-RU" b="1" dirty="0"/>
          </a:p>
        </p:txBody>
      </p:sp>
    </p:spTree>
    <p:extLst>
      <p:ext uri="{BB962C8B-B14F-4D97-AF65-F5344CB8AC3E}">
        <p14:creationId xmlns="" xmlns:p14="http://schemas.microsoft.com/office/powerpoint/2010/main" val="4238878882"/>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0196" y="1836415"/>
            <a:ext cx="9089390" cy="4896544"/>
          </a:xfrm>
        </p:spPr>
        <p:txBody>
          <a:bodyPr>
            <a:noAutofit/>
          </a:bodyPr>
          <a:lstStyle/>
          <a:p>
            <a:pPr algn="ctr">
              <a:lnSpc>
                <a:spcPct val="100000"/>
              </a:lnSpc>
            </a:pPr>
            <a:r>
              <a:rPr lang="ru-RU" sz="5600" dirty="0">
                <a:solidFill>
                  <a:schemeClr val="tx1"/>
                </a:solidFill>
              </a:rPr>
              <a:t>Спасибо </a:t>
            </a:r>
            <a:r>
              <a:rPr lang="ru-RU" sz="5600">
                <a:solidFill>
                  <a:schemeClr val="tx1"/>
                </a:solidFill>
              </a:rPr>
              <a:t>за </a:t>
            </a:r>
            <a:r>
              <a:rPr lang="ru-RU" sz="5600" smtClean="0">
                <a:solidFill>
                  <a:schemeClr val="tx1"/>
                </a:solidFill>
              </a:rPr>
              <a:t>внимание!</a:t>
            </a:r>
            <a:endParaRPr lang="ru-RU" sz="5600" dirty="0">
              <a:solidFill>
                <a:schemeClr val="tx1"/>
              </a:solidFill>
            </a:endParaRPr>
          </a:p>
        </p:txBody>
      </p:sp>
    </p:spTree>
    <p:extLst>
      <p:ext uri="{BB962C8B-B14F-4D97-AF65-F5344CB8AC3E}">
        <p14:creationId xmlns="" xmlns:p14="http://schemas.microsoft.com/office/powerpoint/2010/main" val="3507624029"/>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684287"/>
            <a:ext cx="9137202" cy="720079"/>
          </a:xfrm>
        </p:spPr>
        <p:txBody>
          <a:bodyPr>
            <a:noAutofit/>
          </a:bodyPr>
          <a:lstStyle/>
          <a:p>
            <a:pPr algn="ctr"/>
            <a:r>
              <a:rPr lang="ru-RU" sz="4500" dirty="0"/>
              <a:t>Регламентирующие документы:</a:t>
            </a:r>
          </a:p>
        </p:txBody>
      </p:sp>
      <p:sp>
        <p:nvSpPr>
          <p:cNvPr id="6" name="Номер слайда 5"/>
          <p:cNvSpPr>
            <a:spLocks noGrp="1"/>
          </p:cNvSpPr>
          <p:nvPr>
            <p:ph type="sldNum" sz="quarter" idx="11"/>
          </p:nvPr>
        </p:nvSpPr>
        <p:spPr/>
        <p:txBody>
          <a:bodyPr/>
          <a:lstStyle/>
          <a:p>
            <a:fld id="{E20E89E6-FE54-4E13-859C-1FA908D70D39}" type="slidenum">
              <a:rPr lang="ru-RU" smtClean="0"/>
              <a:pPr/>
              <a:t>3</a:t>
            </a:fld>
            <a:endParaRPr lang="ru-RU" dirty="0"/>
          </a:p>
        </p:txBody>
      </p:sp>
      <p:graphicFrame>
        <p:nvGraphicFramePr>
          <p:cNvPr id="3" name="Объект 2"/>
          <p:cNvGraphicFramePr>
            <a:graphicFrameLocks noGrp="1"/>
          </p:cNvGraphicFramePr>
          <p:nvPr>
            <p:ph idx="1"/>
            <p:extLst>
              <p:ext uri="{D42A27DB-BD31-4B8C-83A1-F6EECF244321}">
                <p14:modId xmlns="" xmlns:p14="http://schemas.microsoft.com/office/powerpoint/2010/main" val="1446041733"/>
              </p:ext>
            </p:extLst>
          </p:nvPr>
        </p:nvGraphicFramePr>
        <p:xfrm>
          <a:off x="738188" y="1260351"/>
          <a:ext cx="9072562" cy="5979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1129397" y="6732959"/>
            <a:ext cx="8537783" cy="432048"/>
          </a:xfrm>
          <a:prstGeom prst="rect">
            <a:avLst/>
          </a:prstGeom>
          <a:gradFill flip="none" rotWithShape="0">
            <a:gsLst>
              <a:gs pos="0">
                <a:srgbClr val="2C5D98"/>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t>- Приказ ФНС России от 23.12.2021 № ЕД-7-23/1142@ «Об утверждении Порядка получения доступа налоговых органов к информационным системам организации»</a:t>
            </a:r>
            <a:endParaRPr lang="ru-RU" sz="1200" b="1" dirty="0"/>
          </a:p>
        </p:txBody>
      </p:sp>
      <p:sp>
        <p:nvSpPr>
          <p:cNvPr id="5" name="Овал 4"/>
          <p:cNvSpPr/>
          <p:nvPr/>
        </p:nvSpPr>
        <p:spPr>
          <a:xfrm>
            <a:off x="666180" y="6629781"/>
            <a:ext cx="638403" cy="638403"/>
          </a:xfrm>
          <a:prstGeom prst="ellipse">
            <a:avLst/>
          </a:prstGeom>
          <a:scene3d>
            <a:camera prst="orthographicFront"/>
            <a:lightRig rig="threePt" dir="t">
              <a:rot lat="0" lon="0" rev="7500000"/>
            </a:lightRig>
          </a:scene3d>
          <a:sp3d z="152400" extrusionH="63500" prstMaterial="dkEdge">
            <a:bevelT w="120800" h="19050" prst="relaxedInset"/>
            <a:contourClr>
              <a:schemeClr val="bg1"/>
            </a:contourClr>
          </a:sp3d>
        </p:spPr>
        <p:style>
          <a:lnRef idx="1">
            <a:schemeClr val="accent1">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 xmlns:p14="http://schemas.microsoft.com/office/powerpoint/2010/main" val="533328550"/>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lang="ru-RU" sz="2000" dirty="0" smtClean="0"/>
              <a:t>Проекты </a:t>
            </a:r>
            <a:r>
              <a:rPr lang="ru-RU" sz="2000" dirty="0"/>
              <a:t>приказов ФНС России, регламентирующие формы, форматы, требования и порядок к представлению документов, используемых при проведении налогового мониторинга</a:t>
            </a:r>
          </a:p>
        </p:txBody>
      </p:sp>
      <p:sp>
        <p:nvSpPr>
          <p:cNvPr id="4" name="Номер слайда 3"/>
          <p:cNvSpPr>
            <a:spLocks noGrp="1"/>
          </p:cNvSpPr>
          <p:nvPr>
            <p:ph type="sldNum" sz="quarter" idx="11"/>
          </p:nvPr>
        </p:nvSpPr>
        <p:spPr/>
        <p:txBody>
          <a:bodyPr/>
          <a:lstStyle/>
          <a:p>
            <a:fld id="{E20E89E6-FE54-4E13-859C-1FA908D70D39}" type="slidenum">
              <a:rPr lang="ru-RU" smtClean="0"/>
              <a:pPr/>
              <a:t>4</a:t>
            </a:fld>
            <a:endParaRPr lang="ru-RU" dirty="0"/>
          </a:p>
        </p:txBody>
      </p:sp>
      <p:graphicFrame>
        <p:nvGraphicFramePr>
          <p:cNvPr id="7" name="Объект 6"/>
          <p:cNvGraphicFramePr>
            <a:graphicFrameLocks noGrp="1"/>
          </p:cNvGraphicFramePr>
          <p:nvPr>
            <p:ph idx="1"/>
            <p:extLst>
              <p:ext uri="{D42A27DB-BD31-4B8C-83A1-F6EECF244321}">
                <p14:modId xmlns="" xmlns:p14="http://schemas.microsoft.com/office/powerpoint/2010/main" val="3920282290"/>
              </p:ext>
            </p:extLst>
          </p:nvPr>
        </p:nvGraphicFramePr>
        <p:xfrm>
          <a:off x="954212" y="1692396"/>
          <a:ext cx="8424936" cy="4464498"/>
        </p:xfrm>
        <a:graphic>
          <a:graphicData uri="http://schemas.openxmlformats.org/drawingml/2006/table">
            <a:tbl>
              <a:tblPr firstRow="1" bandRow="1">
                <a:effectLst>
                  <a:innerShdw blurRad="114300">
                    <a:prstClr val="black"/>
                  </a:innerShdw>
                </a:effectLst>
                <a:tableStyleId>{5C22544A-7EE6-4342-B048-85BDC9FD1C3A}</a:tableStyleId>
              </a:tblPr>
              <a:tblGrid>
                <a:gridCol w="648073"/>
                <a:gridCol w="7776863"/>
              </a:tblGrid>
              <a:tr h="1138071">
                <a:tc>
                  <a:txBody>
                    <a:bodyPr/>
                    <a:lstStyle/>
                    <a:p>
                      <a:pPr algn="ctr"/>
                      <a:r>
                        <a:rPr lang="ru-RU" b="1" dirty="0" smtClean="0"/>
                        <a:t>№ п/п</a:t>
                      </a:r>
                      <a:endParaRPr lang="ru-RU" b="1" dirty="0"/>
                    </a:p>
                  </a:txBody>
                  <a:tcPr/>
                </a:tc>
                <a:tc>
                  <a:txBody>
                    <a:bodyPr/>
                    <a:lstStyle/>
                    <a:p>
                      <a:pPr algn="ctr"/>
                      <a:r>
                        <a:rPr lang="ru-RU" dirty="0" smtClean="0">
                          <a:solidFill>
                            <a:schemeClr val="bg1"/>
                          </a:solidFill>
                        </a:rPr>
                        <a:t>Наименование нормативного правового акта</a:t>
                      </a:r>
                      <a:endParaRPr lang="ru-RU" dirty="0">
                        <a:solidFill>
                          <a:schemeClr val="bg1"/>
                        </a:solidFill>
                      </a:endParaRPr>
                    </a:p>
                  </a:txBody>
                  <a:tcPr/>
                </a:tc>
              </a:tr>
              <a:tr h="1470008">
                <a:tc>
                  <a:txBody>
                    <a:bodyPr/>
                    <a:lstStyle/>
                    <a:p>
                      <a:pPr algn="ctr"/>
                      <a:r>
                        <a:rPr lang="ru-RU" sz="1800" b="1" dirty="0" smtClean="0">
                          <a:solidFill>
                            <a:srgbClr val="005AA9"/>
                          </a:solidFill>
                        </a:rPr>
                        <a:t>1.</a:t>
                      </a:r>
                      <a:endParaRPr lang="ru-RU" sz="1800" b="1" dirty="0">
                        <a:solidFill>
                          <a:srgbClr val="005AA9"/>
                        </a:solidFill>
                      </a:endParaRPr>
                    </a:p>
                  </a:txBody>
                  <a:tcPr/>
                </a:tc>
                <a:tc>
                  <a:txBody>
                    <a:bodyPr/>
                    <a:lstStyle/>
                    <a:p>
                      <a:pPr algn="ctr"/>
                      <a:r>
                        <a:rPr lang="ru-RU" sz="1400" b="1" dirty="0" smtClean="0">
                          <a:solidFill>
                            <a:srgbClr val="005AA9"/>
                          </a:solidFill>
                        </a:rPr>
                        <a:t>Проект Приказа ФНС России</a:t>
                      </a:r>
                    </a:p>
                    <a:p>
                      <a:pPr algn="ctr"/>
                      <a:r>
                        <a:rPr lang="ru-RU" sz="1400" b="1" dirty="0" smtClean="0">
                          <a:solidFill>
                            <a:srgbClr val="005AA9"/>
                          </a:solidFill>
                        </a:rPr>
                        <a:t>«Об утверждении порядка</a:t>
                      </a:r>
                      <a:r>
                        <a:rPr lang="ru-RU" sz="1400" b="1" baseline="0" dirty="0" smtClean="0">
                          <a:solidFill>
                            <a:srgbClr val="005AA9"/>
                          </a:solidFill>
                        </a:rPr>
                        <a:t> </a:t>
                      </a:r>
                      <a:r>
                        <a:rPr lang="ru-RU" sz="1400" b="1" dirty="0" smtClean="0">
                          <a:solidFill>
                            <a:srgbClr val="005AA9"/>
                          </a:solidFill>
                        </a:rPr>
                        <a:t>представления документов по требованию налогового органа в информационных системах  налогоплательщиков – участников</a:t>
                      </a:r>
                      <a:r>
                        <a:rPr lang="ru-RU" sz="1400" b="1" baseline="0" dirty="0" smtClean="0">
                          <a:solidFill>
                            <a:srgbClr val="005AA9"/>
                          </a:solidFill>
                        </a:rPr>
                        <a:t> налогового мониторинга</a:t>
                      </a:r>
                      <a:endParaRPr lang="ru-RU" sz="1400" b="1" dirty="0">
                        <a:solidFill>
                          <a:srgbClr val="005AA9"/>
                        </a:solidFill>
                      </a:endParaRPr>
                    </a:p>
                  </a:txBody>
                  <a:tcPr/>
                </a:tc>
              </a:tr>
              <a:tr h="1856419">
                <a:tc>
                  <a:txBody>
                    <a:bodyPr/>
                    <a:lstStyle/>
                    <a:p>
                      <a:pPr algn="ctr"/>
                      <a:r>
                        <a:rPr lang="ru-RU" sz="1800" b="1" dirty="0" smtClean="0">
                          <a:solidFill>
                            <a:srgbClr val="005AA9"/>
                          </a:solidFill>
                        </a:rPr>
                        <a:t>2.</a:t>
                      </a:r>
                      <a:endParaRPr lang="ru-RU" sz="1800" b="1" dirty="0">
                        <a:solidFill>
                          <a:srgbClr val="005AA9"/>
                        </a:solidFill>
                      </a:endParaRPr>
                    </a:p>
                  </a:txBody>
                  <a:tcPr/>
                </a:tc>
                <a:tc>
                  <a:txBody>
                    <a:bodyPr/>
                    <a:lstStyle/>
                    <a:p>
                      <a:pPr algn="ctr"/>
                      <a:r>
                        <a:rPr lang="ru-RU" sz="1400" b="1" dirty="0" smtClean="0">
                          <a:solidFill>
                            <a:srgbClr val="005AA9"/>
                          </a:solidFill>
                        </a:rPr>
                        <a:t>Проект Приказа ФНС России</a:t>
                      </a:r>
                    </a:p>
                    <a:p>
                      <a:pPr algn="ctr"/>
                      <a:r>
                        <a:rPr lang="ru-RU" sz="1400" b="1" dirty="0" smtClean="0">
                          <a:solidFill>
                            <a:srgbClr val="005AA9"/>
                          </a:solidFill>
                        </a:rPr>
                        <a:t>«Об утверждении требований  к информационным системам  организации, к</a:t>
                      </a:r>
                      <a:r>
                        <a:rPr lang="ru-RU" sz="1400" b="1" baseline="0" dirty="0" smtClean="0">
                          <a:solidFill>
                            <a:srgbClr val="005AA9"/>
                          </a:solidFill>
                        </a:rPr>
                        <a:t> которым предоставляется доступ налоговым органам</a:t>
                      </a:r>
                      <a:r>
                        <a:rPr lang="ru-RU" sz="1400" b="1" dirty="0" smtClean="0">
                          <a:solidFill>
                            <a:srgbClr val="005AA9"/>
                          </a:solidFill>
                        </a:rPr>
                        <a:t>»</a:t>
                      </a:r>
                      <a:endParaRPr lang="ru-RU" sz="1400" b="1" dirty="0">
                        <a:solidFill>
                          <a:srgbClr val="005AA9"/>
                        </a:solidFill>
                      </a:endParaRPr>
                    </a:p>
                  </a:txBody>
                  <a:tcPr/>
                </a:tc>
              </a:tr>
            </a:tbl>
          </a:graphicData>
        </a:graphic>
      </p:graphicFrame>
      <p:sp>
        <p:nvSpPr>
          <p:cNvPr id="8" name="TextBox 7"/>
          <p:cNvSpPr txBox="1"/>
          <p:nvPr/>
        </p:nvSpPr>
        <p:spPr>
          <a:xfrm>
            <a:off x="897583" y="6499720"/>
            <a:ext cx="8712968" cy="914400"/>
          </a:xfrm>
          <a:prstGeom prst="rect">
            <a:avLst/>
          </a:prstGeom>
        </p:spPr>
        <p:txBody>
          <a:bodyPr vert="horz" wrap="none" lIns="104306" tIns="52153" rIns="104306" bIns="52153" rtlCol="0" anchor="ctr">
            <a:normAutofit/>
          </a:bodyPr>
          <a:lstStyle/>
          <a:p>
            <a:pPr defTabSz="1043056">
              <a:spcBef>
                <a:spcPct val="0"/>
              </a:spcBef>
            </a:pPr>
            <a:r>
              <a:rPr kumimoji="0" lang="ru-RU" sz="1200" b="1" i="0" u="none" strike="noStrike" kern="1200" cap="none" spc="0" normalizeH="0" baseline="0" noProof="0" dirty="0" smtClean="0">
                <a:ln>
                  <a:noFill/>
                </a:ln>
                <a:solidFill>
                  <a:srgbClr val="005AA9"/>
                </a:solidFill>
                <a:effectLst/>
                <a:uLnTx/>
                <a:uFillTx/>
                <a:latin typeface="+mj-lt"/>
                <a:ea typeface="+mj-ea"/>
                <a:cs typeface="+mj-cs"/>
              </a:rPr>
              <a:t>_________________________________________________________________________________________________________________</a:t>
            </a:r>
          </a:p>
          <a:p>
            <a:pPr defTabSz="1043056">
              <a:spcBef>
                <a:spcPct val="0"/>
              </a:spcBef>
            </a:pPr>
            <a:r>
              <a:rPr kumimoji="0" lang="ru-RU" sz="1200" b="1" i="0" u="none" strike="noStrike" kern="1200" cap="none" spc="0" normalizeH="0" baseline="0" noProof="0" dirty="0" smtClean="0">
                <a:ln>
                  <a:noFill/>
                </a:ln>
                <a:solidFill>
                  <a:srgbClr val="005AA9"/>
                </a:solidFill>
                <a:effectLst/>
                <a:uLnTx/>
                <a:uFillTx/>
                <a:latin typeface="+mj-lt"/>
                <a:ea typeface="+mj-ea"/>
                <a:cs typeface="+mj-cs"/>
              </a:rPr>
              <a:t>На сайтах: </a:t>
            </a:r>
            <a:r>
              <a:rPr lang="en-US" sz="1200" b="1" dirty="0" smtClean="0">
                <a:solidFill>
                  <a:srgbClr val="005AA9"/>
                </a:solidFill>
                <a:latin typeface="+mj-lt"/>
                <a:ea typeface="+mj-ea"/>
                <a:cs typeface="+mj-cs"/>
              </a:rPr>
              <a:t>www.nalog.gov.ru </a:t>
            </a:r>
            <a:r>
              <a:rPr lang="ru-RU" sz="1200" b="1" dirty="0">
                <a:solidFill>
                  <a:srgbClr val="005AA9"/>
                </a:solidFill>
                <a:latin typeface="+mj-lt"/>
                <a:ea typeface="+mj-ea"/>
                <a:cs typeface="+mj-cs"/>
              </a:rPr>
              <a:t>в разделе «Документы».</a:t>
            </a:r>
            <a:r>
              <a:rPr kumimoji="0" lang="ru-RU" sz="1200" b="1" i="0" u="none" strike="noStrike" kern="1200" cap="none" spc="0" normalizeH="0" noProof="0" dirty="0" smtClean="0">
                <a:ln>
                  <a:noFill/>
                </a:ln>
                <a:solidFill>
                  <a:srgbClr val="005AA9"/>
                </a:solidFill>
                <a:effectLst/>
                <a:uLnTx/>
                <a:uFillTx/>
                <a:latin typeface="+mj-lt"/>
                <a:ea typeface="+mj-ea"/>
                <a:cs typeface="+mj-cs"/>
              </a:rPr>
              <a:t> </a:t>
            </a:r>
            <a:endParaRPr kumimoji="0" lang="ru-RU" sz="1200" b="1" i="0" u="none" strike="noStrike" kern="1200" cap="none" spc="0" normalizeH="0" baseline="0" noProof="0" dirty="0" smtClean="0">
              <a:ln>
                <a:noFill/>
              </a:ln>
              <a:solidFill>
                <a:srgbClr val="005AA9"/>
              </a:solidFill>
              <a:effectLst/>
              <a:uLnTx/>
              <a:uFillTx/>
              <a:latin typeface="+mj-lt"/>
              <a:ea typeface="+mj-ea"/>
              <a:cs typeface="+mj-cs"/>
            </a:endParaRPr>
          </a:p>
        </p:txBody>
      </p:sp>
    </p:spTree>
    <p:extLst>
      <p:ext uri="{BB962C8B-B14F-4D97-AF65-F5344CB8AC3E}">
        <p14:creationId xmlns="" xmlns:p14="http://schemas.microsoft.com/office/powerpoint/2010/main" val="2503646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170236" y="540271"/>
            <a:ext cx="9209210" cy="1224136"/>
          </a:xfrm>
        </p:spPr>
        <p:txBody>
          <a:bodyPr>
            <a:noAutofit/>
          </a:bodyPr>
          <a:lstStyle/>
          <a:p>
            <a:pPr algn="ctr"/>
            <a:r>
              <a:rPr lang="ru-RU" sz="3000" dirty="0"/>
              <a:t>Этапы подготовки для вступления в налоговый </a:t>
            </a:r>
            <a:r>
              <a:rPr lang="ru-RU" sz="3000" dirty="0" smtClean="0"/>
              <a:t>мониторинг: </a:t>
            </a:r>
            <a:endParaRPr lang="ru-RU" sz="30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5</a:t>
            </a:fld>
            <a:endParaRPr lang="ru-RU" dirty="0"/>
          </a:p>
        </p:txBody>
      </p:sp>
      <p:graphicFrame>
        <p:nvGraphicFramePr>
          <p:cNvPr id="9" name="Объект 8"/>
          <p:cNvGraphicFramePr>
            <a:graphicFrameLocks noGrp="1"/>
          </p:cNvGraphicFramePr>
          <p:nvPr>
            <p:ph idx="1"/>
            <p:extLst>
              <p:ext uri="{D42A27DB-BD31-4B8C-83A1-F6EECF244321}">
                <p14:modId xmlns="" xmlns:p14="http://schemas.microsoft.com/office/powerpoint/2010/main" val="747504641"/>
              </p:ext>
            </p:extLst>
          </p:nvPr>
        </p:nvGraphicFramePr>
        <p:xfrm>
          <a:off x="962026" y="1771651"/>
          <a:ext cx="8561139"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582621968"/>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6" y="612279"/>
            <a:ext cx="8561139" cy="1296144"/>
          </a:xfrm>
        </p:spPr>
        <p:txBody>
          <a:bodyPr>
            <a:noAutofit/>
          </a:bodyPr>
          <a:lstStyle/>
          <a:p>
            <a:pPr algn="ctr">
              <a:lnSpc>
                <a:spcPct val="100000"/>
              </a:lnSpc>
            </a:pPr>
            <a:r>
              <a:rPr lang="ru-RU" sz="2800" cap="none" dirty="0" smtClean="0">
                <a:latin typeface="Calibri (Заголовки)"/>
              </a:rPr>
              <a:t>Порядок перехода на налоговый мониторинг (основные даты) </a:t>
            </a:r>
            <a:endParaRPr lang="ru-RU" sz="2800" cap="none" dirty="0">
              <a:latin typeface="Calibri (Заголовки)"/>
            </a:endParaRPr>
          </a:p>
        </p:txBody>
      </p:sp>
      <p:graphicFrame>
        <p:nvGraphicFramePr>
          <p:cNvPr id="7" name="Схема 6"/>
          <p:cNvGraphicFramePr/>
          <p:nvPr>
            <p:extLst>
              <p:ext uri="{D42A27DB-BD31-4B8C-83A1-F6EECF244321}">
                <p14:modId xmlns="" xmlns:p14="http://schemas.microsoft.com/office/powerpoint/2010/main" val="820586572"/>
              </p:ext>
            </p:extLst>
          </p:nvPr>
        </p:nvGraphicFramePr>
        <p:xfrm>
          <a:off x="962026" y="2052439"/>
          <a:ext cx="8561139" cy="5043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1"/>
          </p:nvPr>
        </p:nvSpPr>
        <p:spPr/>
        <p:txBody>
          <a:bodyPr/>
          <a:lstStyle/>
          <a:p>
            <a:fld id="{E20E89E6-FE54-4E13-859C-1FA908D70D39}" type="slidenum">
              <a:rPr lang="ru-RU" smtClean="0"/>
              <a:pPr/>
              <a:t>6</a:t>
            </a:fld>
            <a:endParaRPr lang="ru-RU" dirty="0"/>
          </a:p>
        </p:txBody>
      </p:sp>
      <p:sp>
        <p:nvSpPr>
          <p:cNvPr id="18" name="TextBox 17"/>
          <p:cNvSpPr txBox="1"/>
          <p:nvPr/>
        </p:nvSpPr>
        <p:spPr>
          <a:xfrm>
            <a:off x="882204" y="5580831"/>
            <a:ext cx="1296144" cy="576064"/>
          </a:xfrm>
          <a:prstGeom prst="rect">
            <a:avLst/>
          </a:prstGeom>
          <a:ln>
            <a:solidFill>
              <a:schemeClr val="bg1">
                <a:alpha val="0"/>
              </a:schemeClr>
            </a:solidFill>
          </a:ln>
        </p:spPr>
        <p:txBody>
          <a:bodyPr vert="horz" wrap="square" lIns="104299" tIns="52150" rIns="104299" bIns="52150" rtlCol="0" anchor="ctr">
            <a:normAutofit fontScale="40000" lnSpcReduction="20000"/>
          </a:bodyPr>
          <a:lstStyle/>
          <a:p>
            <a:pPr>
              <a:spcBef>
                <a:spcPct val="0"/>
              </a:spcBef>
            </a:pPr>
            <a:r>
              <a:rPr lang="ru-RU" sz="4800" b="1" dirty="0" smtClean="0">
                <a:solidFill>
                  <a:srgbClr val="005AA9"/>
                </a:solidFill>
                <a:latin typeface="+mj-lt"/>
                <a:ea typeface="+mj-ea"/>
                <a:cs typeface="+mj-cs"/>
              </a:rPr>
              <a:t>До 1 июля</a:t>
            </a:r>
            <a:endParaRPr lang="ru-RU" sz="4800" b="1" dirty="0">
              <a:solidFill>
                <a:srgbClr val="005AA9"/>
              </a:solidFill>
              <a:latin typeface="+mj-lt"/>
              <a:ea typeface="+mj-ea"/>
              <a:cs typeface="+mj-cs"/>
            </a:endParaRPr>
          </a:p>
        </p:txBody>
      </p:sp>
      <p:sp>
        <p:nvSpPr>
          <p:cNvPr id="19" name="TextBox 18"/>
          <p:cNvSpPr txBox="1"/>
          <p:nvPr/>
        </p:nvSpPr>
        <p:spPr>
          <a:xfrm>
            <a:off x="1314251" y="4428703"/>
            <a:ext cx="2736305" cy="576064"/>
          </a:xfrm>
          <a:prstGeom prst="rect">
            <a:avLst/>
          </a:prstGeom>
          <a:ln>
            <a:solidFill>
              <a:schemeClr val="bg1">
                <a:alpha val="0"/>
              </a:schemeClr>
            </a:solidFill>
          </a:ln>
        </p:spPr>
        <p:txBody>
          <a:bodyPr vert="horz" wrap="square" lIns="104299" tIns="52150" rIns="104299" bIns="52150" rtlCol="0" anchor="ctr">
            <a:normAutofit fontScale="40000" lnSpcReduction="20000"/>
          </a:bodyPr>
          <a:lstStyle/>
          <a:p>
            <a:pPr>
              <a:spcBef>
                <a:spcPct val="0"/>
              </a:spcBef>
            </a:pPr>
            <a:r>
              <a:rPr lang="ru-RU" sz="4800" b="1" dirty="0" smtClean="0">
                <a:solidFill>
                  <a:srgbClr val="005AA9"/>
                </a:solidFill>
                <a:latin typeface="+mj-lt"/>
                <a:ea typeface="+mj-ea"/>
                <a:cs typeface="+mj-cs"/>
              </a:rPr>
              <a:t>Не позднее 1 сентября</a:t>
            </a:r>
            <a:endParaRPr lang="ru-RU" sz="4800" b="1" dirty="0">
              <a:solidFill>
                <a:srgbClr val="005AA9"/>
              </a:solidFill>
              <a:latin typeface="+mj-lt"/>
              <a:ea typeface="+mj-ea"/>
              <a:cs typeface="+mj-cs"/>
            </a:endParaRPr>
          </a:p>
        </p:txBody>
      </p:sp>
      <p:sp>
        <p:nvSpPr>
          <p:cNvPr id="20" name="TextBox 19"/>
          <p:cNvSpPr txBox="1"/>
          <p:nvPr/>
        </p:nvSpPr>
        <p:spPr>
          <a:xfrm>
            <a:off x="3150456" y="3492599"/>
            <a:ext cx="1800200" cy="576064"/>
          </a:xfrm>
          <a:prstGeom prst="rect">
            <a:avLst/>
          </a:prstGeom>
          <a:ln>
            <a:solidFill>
              <a:schemeClr val="bg1">
                <a:alpha val="0"/>
              </a:schemeClr>
            </a:solidFill>
          </a:ln>
        </p:spPr>
        <p:txBody>
          <a:bodyPr vert="horz" wrap="square" lIns="104299" tIns="52150" rIns="104299" bIns="52150" rtlCol="0" anchor="ctr">
            <a:normAutofit/>
          </a:bodyPr>
          <a:lstStyle/>
          <a:p>
            <a:pPr>
              <a:spcBef>
                <a:spcPct val="0"/>
              </a:spcBef>
            </a:pPr>
            <a:r>
              <a:rPr lang="ru-RU" sz="1900" b="1" dirty="0" smtClean="0">
                <a:solidFill>
                  <a:srgbClr val="005AA9"/>
                </a:solidFill>
                <a:latin typeface="+mj-lt"/>
                <a:ea typeface="+mj-ea"/>
                <a:cs typeface="+mj-cs"/>
              </a:rPr>
              <a:t>До 1 ноября</a:t>
            </a:r>
            <a:endParaRPr lang="ru-RU" sz="1900" b="1" dirty="0">
              <a:solidFill>
                <a:srgbClr val="005AA9"/>
              </a:solidFill>
              <a:latin typeface="+mj-lt"/>
              <a:ea typeface="+mj-ea"/>
              <a:cs typeface="+mj-cs"/>
            </a:endParaRPr>
          </a:p>
        </p:txBody>
      </p:sp>
      <p:sp>
        <p:nvSpPr>
          <p:cNvPr id="21" name="TextBox 20"/>
          <p:cNvSpPr txBox="1"/>
          <p:nvPr/>
        </p:nvSpPr>
        <p:spPr>
          <a:xfrm>
            <a:off x="5274692" y="2743894"/>
            <a:ext cx="1800200" cy="576064"/>
          </a:xfrm>
          <a:prstGeom prst="rect">
            <a:avLst/>
          </a:prstGeom>
          <a:ln>
            <a:solidFill>
              <a:schemeClr val="bg1">
                <a:alpha val="0"/>
              </a:schemeClr>
            </a:solidFill>
          </a:ln>
        </p:spPr>
        <p:txBody>
          <a:bodyPr vert="horz" wrap="square" lIns="104299" tIns="52150" rIns="104299" bIns="52150" rtlCol="0" anchor="ctr">
            <a:normAutofit/>
          </a:bodyPr>
          <a:lstStyle/>
          <a:p>
            <a:pPr>
              <a:spcBef>
                <a:spcPct val="0"/>
              </a:spcBef>
            </a:pPr>
            <a:r>
              <a:rPr lang="ru-RU" sz="1900" b="1" dirty="0" smtClean="0">
                <a:solidFill>
                  <a:srgbClr val="005AA9"/>
                </a:solidFill>
                <a:latin typeface="+mj-lt"/>
                <a:ea typeface="+mj-ea"/>
                <a:cs typeface="+mj-cs"/>
              </a:rPr>
              <a:t>1 января</a:t>
            </a:r>
            <a:endParaRPr lang="ru-RU" sz="1900" b="1" dirty="0">
              <a:solidFill>
                <a:srgbClr val="005AA9"/>
              </a:solidFill>
              <a:latin typeface="+mj-lt"/>
              <a:ea typeface="+mj-ea"/>
              <a:cs typeface="+mj-cs"/>
            </a:endParaRPr>
          </a:p>
        </p:txBody>
      </p:sp>
    </p:spTree>
    <p:extLst>
      <p:ext uri="{BB962C8B-B14F-4D97-AF65-F5344CB8AC3E}">
        <p14:creationId xmlns="" xmlns:p14="http://schemas.microsoft.com/office/powerpoint/2010/main" val="301421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6" y="756295"/>
            <a:ext cx="8561139" cy="1008112"/>
          </a:xfrm>
        </p:spPr>
        <p:txBody>
          <a:bodyPr>
            <a:normAutofit/>
          </a:bodyPr>
          <a:lstStyle/>
          <a:p>
            <a:pPr algn="ctr">
              <a:lnSpc>
                <a:spcPct val="100000"/>
              </a:lnSpc>
            </a:pPr>
            <a:r>
              <a:rPr lang="ru-RU" sz="2800" cap="none" dirty="0" smtClean="0">
                <a:latin typeface="Calibri (Заголовки)"/>
              </a:rPr>
              <a:t>Порядок согласования Дорожной карты налоговым органом</a:t>
            </a:r>
            <a:endParaRPr lang="ru-RU" sz="2800" cap="none" dirty="0">
              <a:latin typeface="Calibri (Заголовки)"/>
            </a:endParaRPr>
          </a:p>
        </p:txBody>
      </p:sp>
      <p:graphicFrame>
        <p:nvGraphicFramePr>
          <p:cNvPr id="6" name="Схема 5"/>
          <p:cNvGraphicFramePr/>
          <p:nvPr>
            <p:extLst>
              <p:ext uri="{D42A27DB-BD31-4B8C-83A1-F6EECF244321}">
                <p14:modId xmlns="" xmlns:p14="http://schemas.microsoft.com/office/powerpoint/2010/main" val="2631217462"/>
              </p:ext>
            </p:extLst>
          </p:nvPr>
        </p:nvGraphicFramePr>
        <p:xfrm>
          <a:off x="1026220" y="1692399"/>
          <a:ext cx="8561139" cy="5115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1"/>
          </p:nvPr>
        </p:nvSpPr>
        <p:spPr/>
        <p:txBody>
          <a:bodyPr/>
          <a:lstStyle/>
          <a:p>
            <a:fld id="{E20E89E6-FE54-4E13-859C-1FA908D70D39}" type="slidenum">
              <a:rPr lang="ru-RU" smtClean="0"/>
              <a:pPr/>
              <a:t>7</a:t>
            </a:fld>
            <a:endParaRPr lang="ru-RU" dirty="0"/>
          </a:p>
        </p:txBody>
      </p:sp>
      <p:sp>
        <p:nvSpPr>
          <p:cNvPr id="5" name="TextBox 4"/>
          <p:cNvSpPr txBox="1"/>
          <p:nvPr/>
        </p:nvSpPr>
        <p:spPr>
          <a:xfrm>
            <a:off x="1098228" y="6948983"/>
            <a:ext cx="6264696" cy="216024"/>
          </a:xfrm>
          <a:prstGeom prst="rect">
            <a:avLst/>
          </a:prstGeom>
        </p:spPr>
        <p:txBody>
          <a:bodyPr vert="horz" wrap="square" lIns="104306" tIns="52153" rIns="104306" bIns="52153" rtlCol="0" anchor="ctr">
            <a:normAutofit fontScale="25000" lnSpcReduction="20000"/>
          </a:bodyPr>
          <a:lstStyle/>
          <a:p>
            <a:pPr marL="0" marR="0" indent="0" algn="l" defTabSz="1043056" rtl="0" eaLnBrk="1" fontAlgn="auto" latinLnBrk="0" hangingPunct="1">
              <a:lnSpc>
                <a:spcPct val="100000"/>
              </a:lnSpc>
              <a:spcBef>
                <a:spcPct val="0"/>
              </a:spcBef>
              <a:spcAft>
                <a:spcPts val="0"/>
              </a:spcAft>
              <a:buClrTx/>
              <a:buSzTx/>
              <a:buFontTx/>
              <a:buNone/>
              <a:tabLst/>
            </a:pPr>
            <a:r>
              <a:rPr lang="ru-RU" sz="4800" b="1" dirty="0" smtClean="0">
                <a:solidFill>
                  <a:srgbClr val="005AA9"/>
                </a:solidFill>
                <a:latin typeface="+mj-lt"/>
                <a:ea typeface="+mj-ea"/>
                <a:cs typeface="+mj-cs"/>
              </a:rPr>
              <a:t>Письмо ФНС России от 01.06.2021 № СД-4-23/7614</a:t>
            </a:r>
            <a:r>
              <a:rPr lang="en-US" sz="4800" b="1" dirty="0" smtClean="0">
                <a:solidFill>
                  <a:srgbClr val="005AA9"/>
                </a:solidFill>
                <a:latin typeface="+mj-lt"/>
                <a:ea typeface="+mj-ea"/>
                <a:cs typeface="+mj-cs"/>
              </a:rPr>
              <a:t>@</a:t>
            </a: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graphicFrame>
        <p:nvGraphicFramePr>
          <p:cNvPr id="7" name="Объект 3"/>
          <p:cNvGraphicFramePr>
            <a:graphicFrameLocks/>
          </p:cNvGraphicFramePr>
          <p:nvPr>
            <p:extLst>
              <p:ext uri="{D42A27DB-BD31-4B8C-83A1-F6EECF244321}">
                <p14:modId xmlns="" xmlns:p14="http://schemas.microsoft.com/office/powerpoint/2010/main" val="3536662755"/>
              </p:ext>
            </p:extLst>
          </p:nvPr>
        </p:nvGraphicFramePr>
        <p:xfrm>
          <a:off x="1026221" y="1764406"/>
          <a:ext cx="8561139" cy="511256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265753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684287"/>
            <a:ext cx="8561139" cy="1368152"/>
          </a:xfrm>
        </p:spPr>
        <p:txBody>
          <a:bodyPr>
            <a:normAutofit fontScale="90000"/>
          </a:bodyPr>
          <a:lstStyle/>
          <a:p>
            <a:pPr algn="ctr"/>
            <a:r>
              <a:rPr lang="ru-RU" sz="2800" cap="none" dirty="0" smtClean="0"/>
              <a:t>С заявлением о проведении налогового мониторинга представляются (п. 2 ст. 105.27 НК РФ):</a:t>
            </a:r>
            <a:endParaRPr lang="ru-RU" sz="2800" cap="none" dirty="0"/>
          </a:p>
        </p:txBody>
      </p:sp>
      <p:graphicFrame>
        <p:nvGraphicFramePr>
          <p:cNvPr id="6" name="Схема 5"/>
          <p:cNvGraphicFramePr/>
          <p:nvPr>
            <p:extLst>
              <p:ext uri="{D42A27DB-BD31-4B8C-83A1-F6EECF244321}">
                <p14:modId xmlns="" xmlns:p14="http://schemas.microsoft.com/office/powerpoint/2010/main" val="1073985638"/>
              </p:ext>
            </p:extLst>
          </p:nvPr>
        </p:nvGraphicFramePr>
        <p:xfrm>
          <a:off x="954212" y="2340471"/>
          <a:ext cx="8561139"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1"/>
          </p:nvPr>
        </p:nvSpPr>
        <p:spPr/>
        <p:txBody>
          <a:bodyPr/>
          <a:lstStyle/>
          <a:p>
            <a:fld id="{E20E89E6-FE54-4E13-859C-1FA908D70D39}" type="slidenum">
              <a:rPr lang="ru-RU" smtClean="0"/>
              <a:pPr/>
              <a:t>8</a:t>
            </a:fld>
            <a:endParaRPr lang="ru-RU" dirty="0"/>
          </a:p>
        </p:txBody>
      </p:sp>
    </p:spTree>
    <p:extLst>
      <p:ext uri="{BB962C8B-B14F-4D97-AF65-F5344CB8AC3E}">
        <p14:creationId xmlns="" xmlns:p14="http://schemas.microsoft.com/office/powerpoint/2010/main" val="22583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 xmlns:p14="http://schemas.microsoft.com/office/powerpoint/2010/main" val="830073548"/>
              </p:ext>
            </p:extLst>
          </p:nvPr>
        </p:nvGraphicFramePr>
        <p:xfrm>
          <a:off x="594172" y="1980431"/>
          <a:ext cx="90010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Заголовок 9"/>
          <p:cNvSpPr>
            <a:spLocks noGrp="1"/>
          </p:cNvSpPr>
          <p:nvPr>
            <p:ph type="title"/>
          </p:nvPr>
        </p:nvSpPr>
        <p:spPr>
          <a:xfrm>
            <a:off x="1026220" y="684287"/>
            <a:ext cx="8580438" cy="1219199"/>
          </a:xfrm>
        </p:spPr>
        <p:txBody>
          <a:bodyPr>
            <a:noAutofit/>
          </a:bodyPr>
          <a:lstStyle/>
          <a:p>
            <a:pPr algn="ctr"/>
            <a:r>
              <a:rPr lang="ru-RU" sz="2800" dirty="0"/>
              <a:t>Изменения по </a:t>
            </a:r>
            <a:r>
              <a:rPr lang="ru-RU" sz="2800" dirty="0" smtClean="0"/>
              <a:t>налоговому мониторингу, </a:t>
            </a:r>
            <a:r>
              <a:rPr lang="ru-RU" sz="2800" dirty="0"/>
              <a:t>внесенные Федеральным законом от 29.12.2020 N 470-ФЗ</a:t>
            </a:r>
          </a:p>
        </p:txBody>
      </p:sp>
      <p:sp>
        <p:nvSpPr>
          <p:cNvPr id="6" name="Номер слайда 5"/>
          <p:cNvSpPr>
            <a:spLocks noGrp="1"/>
          </p:cNvSpPr>
          <p:nvPr>
            <p:ph type="sldNum" sz="quarter" idx="11"/>
          </p:nvPr>
        </p:nvSpPr>
        <p:spPr/>
        <p:txBody>
          <a:bodyPr/>
          <a:lstStyle/>
          <a:p>
            <a:fld id="{E20E89E6-FE54-4E13-859C-1FA908D70D39}" type="slidenum">
              <a:rPr lang="ru-RU" smtClean="0"/>
              <a:pPr/>
              <a:t>9</a:t>
            </a:fld>
            <a:endParaRPr lang="ru-RU" dirty="0"/>
          </a:p>
        </p:txBody>
      </p:sp>
    </p:spTree>
    <p:extLst>
      <p:ext uri="{BB962C8B-B14F-4D97-AF65-F5344CB8AC3E}">
        <p14:creationId xmlns="" xmlns:p14="http://schemas.microsoft.com/office/powerpoint/2010/main" val="1598822123"/>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Present_FNS2012_A4</Template>
  <TotalTime>10036</TotalTime>
  <Words>3063</Words>
  <Application>Microsoft Office PowerPoint</Application>
  <PresentationFormat>Произвольный</PresentationFormat>
  <Paragraphs>231</Paragraphs>
  <Slides>27</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Present_FNS2012_A4</vt:lpstr>
      <vt:lpstr>Актуальные условия вхождения в налоговый мониторинг с учетом изменений налогового законодательства, опыт взаимодействия с организациями в рамках проведения налогового мониторинга  Начальник отдела налогового мониторинга: Борисова Нина Андреевна Заместитель начальника отдела налогового мониторинга: Васькина Екатерина Николаевна</vt:lpstr>
      <vt:lpstr>Налоговый мониторинг — это</vt:lpstr>
      <vt:lpstr>Регламентирующие документы:</vt:lpstr>
      <vt:lpstr>Проекты приказов ФНС России, регламентирующие формы, форматы, требования и порядок к представлению документов, используемых при проведении налогового мониторинга</vt:lpstr>
      <vt:lpstr>Этапы подготовки для вступления в налоговый мониторинг: </vt:lpstr>
      <vt:lpstr>Порядок перехода на налоговый мониторинг (основные даты) </vt:lpstr>
      <vt:lpstr>Порядок согласования Дорожной карты налоговым органом</vt:lpstr>
      <vt:lpstr>С заявлением о проведении налогового мониторинга представляются (п. 2 ст. 105.27 НК РФ):</vt:lpstr>
      <vt:lpstr>Изменения по налоговому мониторингу, внесенные Федеральным законом от 29.12.2020 N 470-ФЗ</vt:lpstr>
      <vt:lpstr>Изменения в 2022 г. по налоговому мониторингу, внесенные Федеральным законом от 28.06.2022 N 225-ФЗ</vt:lpstr>
      <vt:lpstr>Новшества с 01.07.2021:</vt:lpstr>
      <vt:lpstr>Критерии для вступления в НМ (ст. 105.26 НК РФ)</vt:lpstr>
      <vt:lpstr>Изменения оснований для проведения КНП при НМ для налоговых периодов после  01.07.2021 г. (ст. 88 НК РФ)</vt:lpstr>
      <vt:lpstr>Условия продления налогового мониторинга (п. 5 ст. 105.26 НК РФ)</vt:lpstr>
      <vt:lpstr>Изменения оснований для проведения ВНП при НМ (ст. 89 и 89.1 НК РФ)</vt:lpstr>
      <vt:lpstr>Дополнение оснований досрочного прекращения налогового мониторинга (ст. 105.28 НК РФ)</vt:lpstr>
      <vt:lpstr>Порядок досрочного прекращения Налогового мониторинга ст. 105.28 НК РФ</vt:lpstr>
      <vt:lpstr>Уведомление о наличии оснований для составления мотивированного мнения ст. 105.29 НК РФ</vt:lpstr>
      <vt:lpstr>Истребование документов и пояснений в рамках ст. 105.29 НК РФ</vt:lpstr>
      <vt:lpstr>НД по НДС с возмещением в рамках НМ</vt:lpstr>
      <vt:lpstr>НД по НДС с возмещением в рамках НМ</vt:lpstr>
      <vt:lpstr>НД по акцизу с возмещением в рамках НМ</vt:lpstr>
      <vt:lpstr>НД по акцизу с возмещением в рамках НМ</vt:lpstr>
      <vt:lpstr>Слайд 24</vt:lpstr>
      <vt:lpstr>Глоссарий</vt:lpstr>
      <vt:lpstr>Слайд 26</vt:lpstr>
      <vt:lpstr>Спасибо за внимание!</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Риск-ориентированный подход при проведении камеральных налоговых проверок деклараций по налогу на прибыль организаций</dc:title>
  <dc:creator>9975-00-695</dc:creator>
  <cp:lastModifiedBy>9975-00-646</cp:lastModifiedBy>
  <cp:revision>323</cp:revision>
  <cp:lastPrinted>2022-09-26T11:52:13Z</cp:lastPrinted>
  <dcterms:created xsi:type="dcterms:W3CDTF">2021-01-20T08:50:20Z</dcterms:created>
  <dcterms:modified xsi:type="dcterms:W3CDTF">2022-11-24T11:09:13Z</dcterms:modified>
</cp:coreProperties>
</file>