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  <p:sldMasterId id="2147483701" r:id="rId2"/>
    <p:sldMasterId id="2147483714" r:id="rId3"/>
    <p:sldMasterId id="2147483727" r:id="rId4"/>
    <p:sldMasterId id="2147483740" r:id="rId5"/>
  </p:sldMasterIdLst>
  <p:notesMasterIdLst>
    <p:notesMasterId r:id="rId24"/>
  </p:notesMasterIdLst>
  <p:handoutMasterIdLst>
    <p:handoutMasterId r:id="rId25"/>
  </p:handoutMasterIdLst>
  <p:sldIdLst>
    <p:sldId id="299" r:id="rId6"/>
    <p:sldId id="443" r:id="rId7"/>
    <p:sldId id="455" r:id="rId8"/>
    <p:sldId id="458" r:id="rId9"/>
    <p:sldId id="454" r:id="rId10"/>
    <p:sldId id="456" r:id="rId11"/>
    <p:sldId id="447" r:id="rId12"/>
    <p:sldId id="448" r:id="rId13"/>
    <p:sldId id="450" r:id="rId14"/>
    <p:sldId id="459" r:id="rId15"/>
    <p:sldId id="460" r:id="rId16"/>
    <p:sldId id="446" r:id="rId17"/>
    <p:sldId id="461" r:id="rId18"/>
    <p:sldId id="452" r:id="rId19"/>
    <p:sldId id="453" r:id="rId20"/>
    <p:sldId id="464" r:id="rId21"/>
    <p:sldId id="462" r:id="rId22"/>
    <p:sldId id="463" r:id="rId23"/>
  </p:sldIdLst>
  <p:sldSz cx="12711113" cy="7150100"/>
  <p:notesSz cx="6805613" cy="9944100"/>
  <p:defaultTextStyle>
    <a:defPPr>
      <a:defRPr lang="ru-RU"/>
    </a:defPPr>
    <a:lvl1pPr marL="0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1pPr>
    <a:lvl2pPr marL="499262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2pPr>
    <a:lvl3pPr marL="998525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3pPr>
    <a:lvl4pPr marL="1497787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4pPr>
    <a:lvl5pPr marL="1997050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5pPr>
    <a:lvl6pPr marL="2496312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6pPr>
    <a:lvl7pPr marL="2995574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7pPr>
    <a:lvl8pPr marL="3494837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8pPr>
    <a:lvl9pPr marL="3994099" algn="l" defTabSz="998525" rtl="0" eaLnBrk="1" latinLnBrk="0" hangingPunct="1">
      <a:defRPr sz="196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52" userDrawn="1">
          <p15:clr>
            <a:srgbClr val="A4A3A4"/>
          </p15:clr>
        </p15:guide>
        <p15:guide id="2" pos="40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5D08"/>
    <a:srgbClr val="143976"/>
    <a:srgbClr val="186A4B"/>
    <a:srgbClr val="B84C10"/>
    <a:srgbClr val="9FBDEF"/>
    <a:srgbClr val="CA5D08"/>
    <a:srgbClr val="C45D08"/>
    <a:srgbClr val="C66D14"/>
    <a:srgbClr val="C85312"/>
    <a:srgbClr val="C84A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0" autoAdjust="0"/>
    <p:restoredTop sz="95972" autoAdjust="0"/>
  </p:normalViewPr>
  <p:slideViewPr>
    <p:cSldViewPr snapToGrid="0">
      <p:cViewPr varScale="1">
        <p:scale>
          <a:sx n="105" d="100"/>
          <a:sy n="105" d="100"/>
        </p:scale>
        <p:origin x="-564" y="-102"/>
      </p:cViewPr>
      <p:guideLst>
        <p:guide orient="horz" pos="2252"/>
        <p:guide pos="40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29" cy="497205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395" y="0"/>
            <a:ext cx="2949629" cy="497205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3C587989-D760-465A-A214-949DC408FEC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5302"/>
            <a:ext cx="2949629" cy="497205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395" y="9445302"/>
            <a:ext cx="2949629" cy="497205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75CDE72F-3FE9-4258-BF60-D62447BCE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563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10"/>
            <a:ext cx="2949629" cy="498799"/>
          </a:xfrm>
          <a:prstGeom prst="rect">
            <a:avLst/>
          </a:prstGeom>
        </p:spPr>
        <p:txBody>
          <a:bodyPr vert="horz" lIns="91689" tIns="45848" rIns="91689" bIns="4584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396" y="10"/>
            <a:ext cx="2949629" cy="498799"/>
          </a:xfrm>
          <a:prstGeom prst="rect">
            <a:avLst/>
          </a:prstGeom>
        </p:spPr>
        <p:txBody>
          <a:bodyPr vert="horz" lIns="91689" tIns="45848" rIns="91689" bIns="45848" rtlCol="0"/>
          <a:lstStyle>
            <a:lvl1pPr algn="r">
              <a:defRPr sz="1200"/>
            </a:lvl1pPr>
          </a:lstStyle>
          <a:p>
            <a:fld id="{015D4280-BC41-4E42-AA16-2AA78C7B1FFE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89" tIns="45848" rIns="91689" bIns="4584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606"/>
            <a:ext cx="5444490" cy="3915490"/>
          </a:xfrm>
          <a:prstGeom prst="rect">
            <a:avLst/>
          </a:prstGeom>
        </p:spPr>
        <p:txBody>
          <a:bodyPr vert="horz" lIns="91689" tIns="45848" rIns="91689" bIns="4584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445313"/>
            <a:ext cx="2949629" cy="498798"/>
          </a:xfrm>
          <a:prstGeom prst="rect">
            <a:avLst/>
          </a:prstGeom>
        </p:spPr>
        <p:txBody>
          <a:bodyPr vert="horz" lIns="91689" tIns="45848" rIns="91689" bIns="4584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396" y="9445313"/>
            <a:ext cx="2949629" cy="498798"/>
          </a:xfrm>
          <a:prstGeom prst="rect">
            <a:avLst/>
          </a:prstGeom>
        </p:spPr>
        <p:txBody>
          <a:bodyPr vert="horz" lIns="91689" tIns="45848" rIns="91689" bIns="45848" rtlCol="0" anchor="b"/>
          <a:lstStyle>
            <a:lvl1pPr algn="r">
              <a:defRPr sz="1200"/>
            </a:lvl1pPr>
          </a:lstStyle>
          <a:p>
            <a:fld id="{2E1820A0-B833-4BFF-80CC-437100E6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44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1pPr>
    <a:lvl2pPr marL="499262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2pPr>
    <a:lvl3pPr marL="998525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3pPr>
    <a:lvl4pPr marL="1497787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4pPr>
    <a:lvl5pPr marL="1997050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5pPr>
    <a:lvl6pPr marL="2496312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6pPr>
    <a:lvl7pPr marL="2995574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7pPr>
    <a:lvl8pPr marL="3494837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8pPr>
    <a:lvl9pPr marL="3994099" algn="l" defTabSz="998525" rtl="0" eaLnBrk="1" latinLnBrk="0" hangingPunct="1">
      <a:defRPr sz="13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9300"/>
            <a:ext cx="6630987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33187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223" indent="-286554" defTabSz="1033187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90" indent="-227651" defTabSz="1033187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2661" indent="-227651" defTabSz="1033187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329" indent="-227651" defTabSz="1033187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2815" indent="-227651" defTabSz="1033187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1301" indent="-227651" defTabSz="1033187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9787" indent="-227651" defTabSz="1033187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8272" indent="-227651" defTabSz="1033187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B5F52E-7ECA-4248-BA9A-9223E9A7A836}" type="slidenum">
              <a:rPr lang="ru-RU" altLang="ru-RU" sz="12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6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335" y="2221175"/>
            <a:ext cx="10804446" cy="15326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6667" y="4051727"/>
            <a:ext cx="8897779" cy="18272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6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2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8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04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81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57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33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09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05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1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15556" y="286344"/>
            <a:ext cx="2860001" cy="6100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5556" y="286344"/>
            <a:ext cx="8368150" cy="6100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56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639343" y="4125432"/>
            <a:ext cx="11415030" cy="1271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 ЧЕМ ВЫ РАССКАЖЕТЕ СЕГОДНЯ? </a:t>
            </a:r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625"/>
            <a:ext cx="12711113" cy="7149259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1" y="873901"/>
            <a:ext cx="940093" cy="180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3173712" y="2574050"/>
            <a:ext cx="5805720" cy="1201200"/>
          </a:xfrm>
          <a:prstGeom prst="rect">
            <a:avLst/>
          </a:prstGeom>
        </p:spPr>
        <p:txBody>
          <a:bodyPr vert="horz" wrap="square" lIns="144999" tIns="72499" rIns="144999" bIns="72499" rtlCol="0" anchor="ctr">
            <a:noAutofit/>
          </a:bodyPr>
          <a:lstStyle/>
          <a:p>
            <a:pPr algn="ctr" defTabSz="1449951">
              <a:spcBef>
                <a:spcPct val="0"/>
              </a:spcBef>
            </a:pPr>
            <a:r>
              <a:rPr lang="ru-RU" sz="2502" b="1" dirty="0">
                <a:solidFill>
                  <a:prstClr val="white"/>
                </a:solidFill>
              </a:rPr>
              <a:t>ФЕДЕРАЛЬНАЯ НАЛОГОВАЯ </a:t>
            </a:r>
            <a:br>
              <a:rPr lang="ru-RU" sz="2502" b="1" dirty="0">
                <a:solidFill>
                  <a:prstClr val="white"/>
                </a:solidFill>
              </a:rPr>
            </a:br>
            <a:r>
              <a:rPr lang="ru-RU" sz="2502" b="1" dirty="0">
                <a:solidFill>
                  <a:prstClr val="white"/>
                </a:solidFill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2657665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335" y="2221175"/>
            <a:ext cx="10804446" cy="15326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6667" y="4051727"/>
            <a:ext cx="8897779" cy="18272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6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3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0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7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1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7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4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1C65E-8F6E-42EE-B3C0-4A95FCE679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7106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1981218" y="5157341"/>
            <a:ext cx="602454" cy="13158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12">
              <a:defRPr/>
            </a:pPr>
            <a:endParaRPr lang="ru-RU" sz="2033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1981218" y="6493021"/>
            <a:ext cx="602454" cy="4501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12">
              <a:defRPr/>
            </a:pPr>
            <a:endParaRPr lang="ru-RU" sz="2033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" y="1"/>
            <a:ext cx="402188" cy="11254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12">
              <a:defRPr/>
            </a:pPr>
            <a:endParaRPr lang="ru-RU" sz="2033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53" y="115567"/>
            <a:ext cx="10013624" cy="951487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653" y="1422028"/>
            <a:ext cx="11790880" cy="5024005"/>
          </a:xfrm>
        </p:spPr>
        <p:txBody>
          <a:bodyPr lIns="0" tIns="0" rIns="0" bIns="0"/>
          <a:lstStyle>
            <a:lvl1pPr marL="149097" indent="-149097">
              <a:buClr>
                <a:srgbClr val="C00000"/>
              </a:buClr>
              <a:buFont typeface="Arial" pitchFamily="34" charset="0"/>
              <a:buChar char="•"/>
              <a:defRPr sz="2371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4906" indent="-155811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4003" indent="-149097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09815" indent="-155811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58909" indent="-149097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956391" y="6507916"/>
            <a:ext cx="657073" cy="380677"/>
          </a:xfrm>
        </p:spPr>
        <p:txBody>
          <a:bodyPr lIns="0" rIns="0"/>
          <a:lstStyle>
            <a:lvl1pPr algn="ctr">
              <a:defRPr sz="271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47CD7BE-4192-4CA4-8359-4EFF4B96C4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082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091" y="4594608"/>
            <a:ext cx="10804446" cy="1420089"/>
          </a:xfrm>
        </p:spPr>
        <p:txBody>
          <a:bodyPr anchor="t"/>
          <a:lstStyle>
            <a:lvl1pPr algn="l">
              <a:defRPr sz="338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4091" y="3030518"/>
            <a:ext cx="10804446" cy="1564084"/>
          </a:xfrm>
        </p:spPr>
        <p:txBody>
          <a:bodyPr anchor="b"/>
          <a:lstStyle>
            <a:lvl1pPr marL="0" indent="0">
              <a:buNone/>
              <a:defRPr sz="1694">
                <a:solidFill>
                  <a:schemeClr val="tx1">
                    <a:tint val="75000"/>
                  </a:schemeClr>
                </a:solidFill>
              </a:defRPr>
            </a:lvl1pPr>
            <a:lvl2pPr marL="386843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3684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3pPr>
            <a:lvl4pPr marL="1160526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4pPr>
            <a:lvl5pPr marL="1547368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5pPr>
            <a:lvl6pPr marL="1934210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6pPr>
            <a:lvl7pPr marL="2321050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7pPr>
            <a:lvl8pPr marL="2707894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8pPr>
            <a:lvl9pPr marL="3094734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68660-84F5-4C75-8EDB-FDB4F0A981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2947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5556" y="1668358"/>
            <a:ext cx="5614076" cy="4718735"/>
          </a:xfrm>
        </p:spPr>
        <p:txBody>
          <a:bodyPr/>
          <a:lstStyle>
            <a:lvl1pPr>
              <a:defRPr sz="2371"/>
            </a:lvl1pPr>
            <a:lvl2pPr>
              <a:defRPr sz="2033"/>
            </a:lvl2pPr>
            <a:lvl3pPr>
              <a:defRPr sz="169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482" y="1668358"/>
            <a:ext cx="5614076" cy="4718735"/>
          </a:xfrm>
        </p:spPr>
        <p:txBody>
          <a:bodyPr/>
          <a:lstStyle>
            <a:lvl1pPr>
              <a:defRPr sz="2371"/>
            </a:lvl1pPr>
            <a:lvl2pPr>
              <a:defRPr sz="2033"/>
            </a:lvl2pPr>
            <a:lvl3pPr>
              <a:defRPr sz="169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8EA1E-51AC-4F56-BEE6-45F4EDBB0C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8783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557" y="1600498"/>
            <a:ext cx="5616282" cy="667012"/>
          </a:xfrm>
        </p:spPr>
        <p:txBody>
          <a:bodyPr anchor="b"/>
          <a:lstStyle>
            <a:lvl1pPr marL="0" indent="0">
              <a:buNone/>
              <a:defRPr sz="2033" b="1"/>
            </a:lvl1pPr>
            <a:lvl2pPr marL="386843" indent="0">
              <a:buNone/>
              <a:defRPr sz="1694" b="1"/>
            </a:lvl2pPr>
            <a:lvl3pPr marL="773684" indent="0">
              <a:buNone/>
              <a:defRPr sz="1524" b="1"/>
            </a:lvl3pPr>
            <a:lvl4pPr marL="1160526" indent="0">
              <a:buNone/>
              <a:defRPr sz="1355" b="1"/>
            </a:lvl4pPr>
            <a:lvl5pPr marL="1547368" indent="0">
              <a:buNone/>
              <a:defRPr sz="1355" b="1"/>
            </a:lvl5pPr>
            <a:lvl6pPr marL="1934210" indent="0">
              <a:buNone/>
              <a:defRPr sz="1355" b="1"/>
            </a:lvl6pPr>
            <a:lvl7pPr marL="2321050" indent="0">
              <a:buNone/>
              <a:defRPr sz="1355" b="1"/>
            </a:lvl7pPr>
            <a:lvl8pPr marL="2707894" indent="0">
              <a:buNone/>
              <a:defRPr sz="1355" b="1"/>
            </a:lvl8pPr>
            <a:lvl9pPr marL="3094734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5557" y="2267508"/>
            <a:ext cx="5616282" cy="4119584"/>
          </a:xfrm>
        </p:spPr>
        <p:txBody>
          <a:bodyPr/>
          <a:lstStyle>
            <a:lvl1pPr>
              <a:defRPr sz="2033"/>
            </a:lvl1pPr>
            <a:lvl2pPr>
              <a:defRPr sz="1694"/>
            </a:lvl2pPr>
            <a:lvl3pPr>
              <a:defRPr sz="1524"/>
            </a:lvl3pPr>
            <a:lvl4pPr>
              <a:defRPr sz="1355"/>
            </a:lvl4pPr>
            <a:lvl5pPr>
              <a:defRPr sz="1355"/>
            </a:lvl5pPr>
            <a:lvl6pPr>
              <a:defRPr sz="1355"/>
            </a:lvl6pPr>
            <a:lvl7pPr>
              <a:defRPr sz="1355"/>
            </a:lvl7pPr>
            <a:lvl8pPr>
              <a:defRPr sz="1355"/>
            </a:lvl8pPr>
            <a:lvl9pPr>
              <a:defRPr sz="13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7081" y="1600498"/>
            <a:ext cx="5618488" cy="667012"/>
          </a:xfrm>
        </p:spPr>
        <p:txBody>
          <a:bodyPr anchor="b"/>
          <a:lstStyle>
            <a:lvl1pPr marL="0" indent="0">
              <a:buNone/>
              <a:defRPr sz="2033" b="1"/>
            </a:lvl1pPr>
            <a:lvl2pPr marL="386843" indent="0">
              <a:buNone/>
              <a:defRPr sz="1694" b="1"/>
            </a:lvl2pPr>
            <a:lvl3pPr marL="773684" indent="0">
              <a:buNone/>
              <a:defRPr sz="1524" b="1"/>
            </a:lvl3pPr>
            <a:lvl4pPr marL="1160526" indent="0">
              <a:buNone/>
              <a:defRPr sz="1355" b="1"/>
            </a:lvl4pPr>
            <a:lvl5pPr marL="1547368" indent="0">
              <a:buNone/>
              <a:defRPr sz="1355" b="1"/>
            </a:lvl5pPr>
            <a:lvl6pPr marL="1934210" indent="0">
              <a:buNone/>
              <a:defRPr sz="1355" b="1"/>
            </a:lvl6pPr>
            <a:lvl7pPr marL="2321050" indent="0">
              <a:buNone/>
              <a:defRPr sz="1355" b="1"/>
            </a:lvl7pPr>
            <a:lvl8pPr marL="2707894" indent="0">
              <a:buNone/>
              <a:defRPr sz="1355" b="1"/>
            </a:lvl8pPr>
            <a:lvl9pPr marL="3094734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7081" y="2267508"/>
            <a:ext cx="5618488" cy="4119584"/>
          </a:xfrm>
        </p:spPr>
        <p:txBody>
          <a:bodyPr/>
          <a:lstStyle>
            <a:lvl1pPr>
              <a:defRPr sz="2033"/>
            </a:lvl1pPr>
            <a:lvl2pPr>
              <a:defRPr sz="1694"/>
            </a:lvl2pPr>
            <a:lvl3pPr>
              <a:defRPr sz="1524"/>
            </a:lvl3pPr>
            <a:lvl4pPr>
              <a:defRPr sz="1355"/>
            </a:lvl4pPr>
            <a:lvl5pPr>
              <a:defRPr sz="1355"/>
            </a:lvl5pPr>
            <a:lvl6pPr>
              <a:defRPr sz="1355"/>
            </a:lvl6pPr>
            <a:lvl7pPr>
              <a:defRPr sz="1355"/>
            </a:lvl7pPr>
            <a:lvl8pPr>
              <a:defRPr sz="1355"/>
            </a:lvl8pPr>
            <a:lvl9pPr>
              <a:defRPr sz="13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7E4E8-EA03-4B81-B471-5BAA76F4ED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5689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7A3B0-9322-4C6A-93A9-E9BB0442A4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9805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01B4E-A66B-4E86-8A70-8E9886B2E6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954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1981320" y="5158098"/>
            <a:ext cx="602453" cy="13152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093" tIns="63547" rIns="127093" bIns="63547" anchor="ctr"/>
          <a:lstStyle/>
          <a:p>
            <a:pPr algn="ctr" defTabSz="1270888">
              <a:defRPr/>
            </a:pPr>
            <a:endParaRPr lang="ru-RU" sz="2502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1981320" y="6493223"/>
            <a:ext cx="602453" cy="4501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093" tIns="63547" rIns="127093" bIns="63547" anchor="ctr"/>
          <a:lstStyle/>
          <a:p>
            <a:pPr algn="ctr" defTabSz="1270888">
              <a:defRPr/>
            </a:pPr>
            <a:endParaRPr lang="ru-RU" sz="2502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53" y="115567"/>
            <a:ext cx="10013624" cy="951487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653" y="1422028"/>
            <a:ext cx="11790880" cy="5024005"/>
          </a:xfrm>
        </p:spPr>
        <p:txBody>
          <a:bodyPr lIns="0" tIns="0" rIns="0" bIns="0"/>
          <a:lstStyle>
            <a:lvl1pPr marL="183554" indent="-183554">
              <a:buClr>
                <a:srgbClr val="C00000"/>
              </a:buClr>
              <a:buFont typeface="Arial" pitchFamily="34" charset="0"/>
              <a:buChar char="•"/>
              <a:defRPr sz="2919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75371" indent="-191821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58926" indent="-183554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50748" indent="-191821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34299" indent="-183554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956851" y="6508166"/>
            <a:ext cx="657153" cy="380677"/>
          </a:xfrm>
        </p:spPr>
        <p:txBody>
          <a:bodyPr lIns="0" rIns="0"/>
          <a:lstStyle>
            <a:lvl1pPr algn="ctr">
              <a:defRPr sz="3336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" y="2"/>
            <a:ext cx="401635" cy="11254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093" tIns="63547" rIns="127093" bIns="63547" anchor="ctr"/>
          <a:lstStyle/>
          <a:p>
            <a:pPr algn="ctr" defTabSz="1270888">
              <a:defRPr/>
            </a:pPr>
            <a:endParaRPr lang="ru-RU" sz="2502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96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566" y="284679"/>
            <a:ext cx="4181869" cy="1211546"/>
          </a:xfrm>
        </p:spPr>
        <p:txBody>
          <a:bodyPr anchor="b"/>
          <a:lstStyle>
            <a:lvl1pPr algn="l">
              <a:defRPr sz="169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692" y="284684"/>
            <a:ext cx="7105866" cy="6102412"/>
          </a:xfrm>
        </p:spPr>
        <p:txBody>
          <a:bodyPr/>
          <a:lstStyle>
            <a:lvl1pPr>
              <a:defRPr sz="2710"/>
            </a:lvl1pPr>
            <a:lvl2pPr>
              <a:defRPr sz="2371"/>
            </a:lvl2pPr>
            <a:lvl3pPr>
              <a:defRPr sz="2033"/>
            </a:lvl3pPr>
            <a:lvl4pPr>
              <a:defRPr sz="1694"/>
            </a:lvl4pPr>
            <a:lvl5pPr>
              <a:defRPr sz="1694"/>
            </a:lvl5pPr>
            <a:lvl6pPr>
              <a:defRPr sz="1694"/>
            </a:lvl6pPr>
            <a:lvl7pPr>
              <a:defRPr sz="1694"/>
            </a:lvl7pPr>
            <a:lvl8pPr>
              <a:defRPr sz="1694"/>
            </a:lvl8pPr>
            <a:lvl9pPr>
              <a:defRPr sz="169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5566" y="1496228"/>
            <a:ext cx="4181869" cy="4890868"/>
          </a:xfrm>
        </p:spPr>
        <p:txBody>
          <a:bodyPr/>
          <a:lstStyle>
            <a:lvl1pPr marL="0" indent="0">
              <a:buNone/>
              <a:defRPr sz="1186"/>
            </a:lvl1pPr>
            <a:lvl2pPr marL="386843" indent="0">
              <a:buNone/>
              <a:defRPr sz="1016"/>
            </a:lvl2pPr>
            <a:lvl3pPr marL="773684" indent="0">
              <a:buNone/>
              <a:defRPr sz="847"/>
            </a:lvl3pPr>
            <a:lvl4pPr marL="1160526" indent="0">
              <a:buNone/>
              <a:defRPr sz="762"/>
            </a:lvl4pPr>
            <a:lvl5pPr marL="1547368" indent="0">
              <a:buNone/>
              <a:defRPr sz="762"/>
            </a:lvl5pPr>
            <a:lvl6pPr marL="1934210" indent="0">
              <a:buNone/>
              <a:defRPr sz="762"/>
            </a:lvl6pPr>
            <a:lvl7pPr marL="2321050" indent="0">
              <a:buNone/>
              <a:defRPr sz="762"/>
            </a:lvl7pPr>
            <a:lvl8pPr marL="2707894" indent="0">
              <a:buNone/>
              <a:defRPr sz="762"/>
            </a:lvl8pPr>
            <a:lvl9pPr marL="3094734" indent="0">
              <a:buNone/>
              <a:defRPr sz="76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D43A7-6EF3-41E0-AC48-2E00E82030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62658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467" y="5005072"/>
            <a:ext cx="7626668" cy="590878"/>
          </a:xfrm>
        </p:spPr>
        <p:txBody>
          <a:bodyPr anchor="b"/>
          <a:lstStyle>
            <a:lvl1pPr algn="l">
              <a:defRPr sz="169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91467" y="638875"/>
            <a:ext cx="7626668" cy="4290060"/>
          </a:xfrm>
        </p:spPr>
        <p:txBody>
          <a:bodyPr rtlCol="0">
            <a:normAutofit/>
          </a:bodyPr>
          <a:lstStyle>
            <a:lvl1pPr marL="0" indent="0">
              <a:buNone/>
              <a:defRPr sz="2710"/>
            </a:lvl1pPr>
            <a:lvl2pPr marL="386843" indent="0">
              <a:buNone/>
              <a:defRPr sz="2371"/>
            </a:lvl2pPr>
            <a:lvl3pPr marL="773684" indent="0">
              <a:buNone/>
              <a:defRPr sz="2033"/>
            </a:lvl3pPr>
            <a:lvl4pPr marL="1160526" indent="0">
              <a:buNone/>
              <a:defRPr sz="1694"/>
            </a:lvl4pPr>
            <a:lvl5pPr marL="1547368" indent="0">
              <a:buNone/>
              <a:defRPr sz="1694"/>
            </a:lvl5pPr>
            <a:lvl6pPr marL="1934210" indent="0">
              <a:buNone/>
              <a:defRPr sz="1694"/>
            </a:lvl6pPr>
            <a:lvl7pPr marL="2321050" indent="0">
              <a:buNone/>
              <a:defRPr sz="1694"/>
            </a:lvl7pPr>
            <a:lvl8pPr marL="2707894" indent="0">
              <a:buNone/>
              <a:defRPr sz="1694"/>
            </a:lvl8pPr>
            <a:lvl9pPr marL="3094734" indent="0">
              <a:buNone/>
              <a:defRPr sz="1694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91467" y="5595949"/>
            <a:ext cx="7626668" cy="839144"/>
          </a:xfrm>
        </p:spPr>
        <p:txBody>
          <a:bodyPr/>
          <a:lstStyle>
            <a:lvl1pPr marL="0" indent="0">
              <a:buNone/>
              <a:defRPr sz="1186"/>
            </a:lvl1pPr>
            <a:lvl2pPr marL="386843" indent="0">
              <a:buNone/>
              <a:defRPr sz="1016"/>
            </a:lvl2pPr>
            <a:lvl3pPr marL="773684" indent="0">
              <a:buNone/>
              <a:defRPr sz="847"/>
            </a:lvl3pPr>
            <a:lvl4pPr marL="1160526" indent="0">
              <a:buNone/>
              <a:defRPr sz="762"/>
            </a:lvl4pPr>
            <a:lvl5pPr marL="1547368" indent="0">
              <a:buNone/>
              <a:defRPr sz="762"/>
            </a:lvl5pPr>
            <a:lvl6pPr marL="1934210" indent="0">
              <a:buNone/>
              <a:defRPr sz="762"/>
            </a:lvl6pPr>
            <a:lvl7pPr marL="2321050" indent="0">
              <a:buNone/>
              <a:defRPr sz="762"/>
            </a:lvl7pPr>
            <a:lvl8pPr marL="2707894" indent="0">
              <a:buNone/>
              <a:defRPr sz="762"/>
            </a:lvl8pPr>
            <a:lvl9pPr marL="3094734" indent="0">
              <a:buNone/>
              <a:defRPr sz="76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FD15E-3132-4DC4-8489-EB787B96F0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1239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45D7-153B-400D-9BFC-F653B25E35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2444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15556" y="286343"/>
            <a:ext cx="2860001" cy="6100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5556" y="286343"/>
            <a:ext cx="8368150" cy="6100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F6B33-DF5C-43F9-98E6-2DA38D106F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209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6"/>
            <a:ext cx="12711113" cy="714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901"/>
            <a:ext cx="940093" cy="180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3174468" y="2573706"/>
            <a:ext cx="5804412" cy="120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779" tIns="58889" rIns="117779" bIns="58889" anchor="ctr"/>
          <a:lstStyle>
            <a:lvl1pPr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33" b="1">
                <a:solidFill>
                  <a:srgbClr val="FFFFFF"/>
                </a:solidFill>
              </a:rPr>
              <a:t>ФЕДЕРАЛЬНАЯ НАЛОГОВАЯ </a:t>
            </a:r>
            <a:br>
              <a:rPr lang="ru-RU" altLang="ru-RU" sz="2033" b="1">
                <a:solidFill>
                  <a:srgbClr val="FFFFFF"/>
                </a:solidFill>
              </a:rPr>
            </a:br>
            <a:r>
              <a:rPr lang="ru-RU" altLang="ru-RU" sz="2033" b="1">
                <a:solidFill>
                  <a:srgbClr val="FFFFFF"/>
                </a:solidFill>
              </a:rPr>
              <a:t>СЛУЖБА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639343" y="4125432"/>
            <a:ext cx="11415030" cy="1271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9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335" y="2221174"/>
            <a:ext cx="10804446" cy="15326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6667" y="4051727"/>
            <a:ext cx="8897779" cy="18272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6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0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7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4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1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7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4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47AB2-916E-4871-86E4-EB94C8F633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3648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1981218" y="5157341"/>
            <a:ext cx="602454" cy="13158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37">
              <a:defRPr/>
            </a:pPr>
            <a:endParaRPr lang="ru-RU" sz="2033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1981218" y="6493021"/>
            <a:ext cx="602454" cy="4501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37">
              <a:defRPr/>
            </a:pPr>
            <a:endParaRPr lang="ru-RU" sz="2033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" y="1"/>
            <a:ext cx="402188" cy="11254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37">
              <a:defRPr/>
            </a:pPr>
            <a:endParaRPr lang="ru-RU" sz="2033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53" y="115567"/>
            <a:ext cx="10013624" cy="951487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653" y="1422027"/>
            <a:ext cx="11790880" cy="5024005"/>
          </a:xfrm>
        </p:spPr>
        <p:txBody>
          <a:bodyPr lIns="0" tIns="0" rIns="0" bIns="0"/>
          <a:lstStyle>
            <a:lvl1pPr marL="149100" indent="-149100">
              <a:buClr>
                <a:srgbClr val="C00000"/>
              </a:buClr>
              <a:buFont typeface="Arial" pitchFamily="34" charset="0"/>
              <a:buChar char="•"/>
              <a:defRPr sz="2371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4913" indent="-155815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4014" indent="-149100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09830" indent="-155815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58927" indent="-149100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956391" y="6507916"/>
            <a:ext cx="657073" cy="380677"/>
          </a:xfrm>
        </p:spPr>
        <p:txBody>
          <a:bodyPr lIns="0" rIns="0"/>
          <a:lstStyle>
            <a:lvl1pPr algn="ctr">
              <a:defRPr sz="271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FFBF7B0-9092-44D9-ABE0-0C51D321D4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0837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091" y="4594608"/>
            <a:ext cx="10804446" cy="1420089"/>
          </a:xfrm>
        </p:spPr>
        <p:txBody>
          <a:bodyPr anchor="t"/>
          <a:lstStyle>
            <a:lvl1pPr algn="l">
              <a:defRPr sz="338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4091" y="3030518"/>
            <a:ext cx="10804446" cy="1564084"/>
          </a:xfrm>
        </p:spPr>
        <p:txBody>
          <a:bodyPr anchor="b"/>
          <a:lstStyle>
            <a:lvl1pPr marL="0" indent="0">
              <a:buNone/>
              <a:defRPr sz="1694">
                <a:solidFill>
                  <a:schemeClr val="tx1">
                    <a:tint val="75000"/>
                  </a:schemeClr>
                </a:solidFill>
              </a:defRPr>
            </a:lvl1pPr>
            <a:lvl2pPr marL="386852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3702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3pPr>
            <a:lvl4pPr marL="1160554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4pPr>
            <a:lvl5pPr marL="1547407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5pPr>
            <a:lvl6pPr marL="1934257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6pPr>
            <a:lvl7pPr marL="2321108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7pPr>
            <a:lvl8pPr marL="2707962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8pPr>
            <a:lvl9pPr marL="3094811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C5D8-AD74-47A1-98D7-85562BDAA2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2593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5556" y="1668358"/>
            <a:ext cx="5614076" cy="4718735"/>
          </a:xfrm>
        </p:spPr>
        <p:txBody>
          <a:bodyPr/>
          <a:lstStyle>
            <a:lvl1pPr>
              <a:defRPr sz="2371"/>
            </a:lvl1pPr>
            <a:lvl2pPr>
              <a:defRPr sz="2033"/>
            </a:lvl2pPr>
            <a:lvl3pPr>
              <a:defRPr sz="169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482" y="1668358"/>
            <a:ext cx="5614076" cy="4718735"/>
          </a:xfrm>
        </p:spPr>
        <p:txBody>
          <a:bodyPr/>
          <a:lstStyle>
            <a:lvl1pPr>
              <a:defRPr sz="2371"/>
            </a:lvl1pPr>
            <a:lvl2pPr>
              <a:defRPr sz="2033"/>
            </a:lvl2pPr>
            <a:lvl3pPr>
              <a:defRPr sz="169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3F320-416C-467B-B61F-BF9202FFDC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35540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557" y="1600498"/>
            <a:ext cx="5616282" cy="667012"/>
          </a:xfrm>
        </p:spPr>
        <p:txBody>
          <a:bodyPr anchor="b"/>
          <a:lstStyle>
            <a:lvl1pPr marL="0" indent="0">
              <a:buNone/>
              <a:defRPr sz="2033" b="1"/>
            </a:lvl1pPr>
            <a:lvl2pPr marL="386852" indent="0">
              <a:buNone/>
              <a:defRPr sz="1694" b="1"/>
            </a:lvl2pPr>
            <a:lvl3pPr marL="773702" indent="0">
              <a:buNone/>
              <a:defRPr sz="1524" b="1"/>
            </a:lvl3pPr>
            <a:lvl4pPr marL="1160554" indent="0">
              <a:buNone/>
              <a:defRPr sz="1355" b="1"/>
            </a:lvl4pPr>
            <a:lvl5pPr marL="1547407" indent="0">
              <a:buNone/>
              <a:defRPr sz="1355" b="1"/>
            </a:lvl5pPr>
            <a:lvl6pPr marL="1934257" indent="0">
              <a:buNone/>
              <a:defRPr sz="1355" b="1"/>
            </a:lvl6pPr>
            <a:lvl7pPr marL="2321108" indent="0">
              <a:buNone/>
              <a:defRPr sz="1355" b="1"/>
            </a:lvl7pPr>
            <a:lvl8pPr marL="2707962" indent="0">
              <a:buNone/>
              <a:defRPr sz="1355" b="1"/>
            </a:lvl8pPr>
            <a:lvl9pPr marL="3094811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5557" y="2267508"/>
            <a:ext cx="5616282" cy="4119584"/>
          </a:xfrm>
        </p:spPr>
        <p:txBody>
          <a:bodyPr/>
          <a:lstStyle>
            <a:lvl1pPr>
              <a:defRPr sz="2033"/>
            </a:lvl1pPr>
            <a:lvl2pPr>
              <a:defRPr sz="1694"/>
            </a:lvl2pPr>
            <a:lvl3pPr>
              <a:defRPr sz="1524"/>
            </a:lvl3pPr>
            <a:lvl4pPr>
              <a:defRPr sz="1355"/>
            </a:lvl4pPr>
            <a:lvl5pPr>
              <a:defRPr sz="1355"/>
            </a:lvl5pPr>
            <a:lvl6pPr>
              <a:defRPr sz="1355"/>
            </a:lvl6pPr>
            <a:lvl7pPr>
              <a:defRPr sz="1355"/>
            </a:lvl7pPr>
            <a:lvl8pPr>
              <a:defRPr sz="1355"/>
            </a:lvl8pPr>
            <a:lvl9pPr>
              <a:defRPr sz="13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7080" y="1600498"/>
            <a:ext cx="5618488" cy="667012"/>
          </a:xfrm>
        </p:spPr>
        <p:txBody>
          <a:bodyPr anchor="b"/>
          <a:lstStyle>
            <a:lvl1pPr marL="0" indent="0">
              <a:buNone/>
              <a:defRPr sz="2033" b="1"/>
            </a:lvl1pPr>
            <a:lvl2pPr marL="386852" indent="0">
              <a:buNone/>
              <a:defRPr sz="1694" b="1"/>
            </a:lvl2pPr>
            <a:lvl3pPr marL="773702" indent="0">
              <a:buNone/>
              <a:defRPr sz="1524" b="1"/>
            </a:lvl3pPr>
            <a:lvl4pPr marL="1160554" indent="0">
              <a:buNone/>
              <a:defRPr sz="1355" b="1"/>
            </a:lvl4pPr>
            <a:lvl5pPr marL="1547407" indent="0">
              <a:buNone/>
              <a:defRPr sz="1355" b="1"/>
            </a:lvl5pPr>
            <a:lvl6pPr marL="1934257" indent="0">
              <a:buNone/>
              <a:defRPr sz="1355" b="1"/>
            </a:lvl6pPr>
            <a:lvl7pPr marL="2321108" indent="0">
              <a:buNone/>
              <a:defRPr sz="1355" b="1"/>
            </a:lvl7pPr>
            <a:lvl8pPr marL="2707962" indent="0">
              <a:buNone/>
              <a:defRPr sz="1355" b="1"/>
            </a:lvl8pPr>
            <a:lvl9pPr marL="3094811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7080" y="2267508"/>
            <a:ext cx="5618488" cy="4119584"/>
          </a:xfrm>
        </p:spPr>
        <p:txBody>
          <a:bodyPr/>
          <a:lstStyle>
            <a:lvl1pPr>
              <a:defRPr sz="2033"/>
            </a:lvl1pPr>
            <a:lvl2pPr>
              <a:defRPr sz="1694"/>
            </a:lvl2pPr>
            <a:lvl3pPr>
              <a:defRPr sz="1524"/>
            </a:lvl3pPr>
            <a:lvl4pPr>
              <a:defRPr sz="1355"/>
            </a:lvl4pPr>
            <a:lvl5pPr>
              <a:defRPr sz="1355"/>
            </a:lvl5pPr>
            <a:lvl6pPr>
              <a:defRPr sz="1355"/>
            </a:lvl6pPr>
            <a:lvl7pPr>
              <a:defRPr sz="1355"/>
            </a:lvl7pPr>
            <a:lvl8pPr>
              <a:defRPr sz="1355"/>
            </a:lvl8pPr>
            <a:lvl9pPr>
              <a:defRPr sz="13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8A0EC-99EA-43FD-82B3-E6F128D63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463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091" y="4594609"/>
            <a:ext cx="10804446" cy="1420089"/>
          </a:xfrm>
        </p:spPr>
        <p:txBody>
          <a:bodyPr anchor="t"/>
          <a:lstStyle>
            <a:lvl1pPr algn="l">
              <a:defRPr sz="417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4091" y="3030518"/>
            <a:ext cx="10804446" cy="1564084"/>
          </a:xfrm>
        </p:spPr>
        <p:txBody>
          <a:bodyPr anchor="b"/>
          <a:lstStyle>
            <a:lvl1pPr marL="0" indent="0">
              <a:buNone/>
              <a:defRPr sz="2085">
                <a:solidFill>
                  <a:schemeClr val="tx1">
                    <a:tint val="75000"/>
                  </a:schemeClr>
                </a:solidFill>
              </a:defRPr>
            </a:lvl1pPr>
            <a:lvl2pPr marL="476245" indent="0">
              <a:buNone/>
              <a:defRPr sz="1877">
                <a:solidFill>
                  <a:schemeClr val="tx1">
                    <a:tint val="75000"/>
                  </a:schemeClr>
                </a:solidFill>
              </a:defRPr>
            </a:lvl2pPr>
            <a:lvl3pPr marL="952488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3pPr>
            <a:lvl4pPr marL="1428733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4pPr>
            <a:lvl5pPr marL="1904978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5pPr>
            <a:lvl6pPr marL="2381221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6pPr>
            <a:lvl7pPr marL="2857465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7pPr>
            <a:lvl8pPr marL="3333712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8pPr>
            <a:lvl9pPr marL="3809954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296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C99FA-66EF-4E6B-9B59-875313EBC1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28560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FADF9-50A2-47B7-BC6E-DF04950143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83158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566" y="284679"/>
            <a:ext cx="4181869" cy="1211546"/>
          </a:xfrm>
        </p:spPr>
        <p:txBody>
          <a:bodyPr anchor="b"/>
          <a:lstStyle>
            <a:lvl1pPr algn="l">
              <a:defRPr sz="169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692" y="284683"/>
            <a:ext cx="7105866" cy="6102412"/>
          </a:xfrm>
        </p:spPr>
        <p:txBody>
          <a:bodyPr/>
          <a:lstStyle>
            <a:lvl1pPr>
              <a:defRPr sz="2710"/>
            </a:lvl1pPr>
            <a:lvl2pPr>
              <a:defRPr sz="2371"/>
            </a:lvl2pPr>
            <a:lvl3pPr>
              <a:defRPr sz="2033"/>
            </a:lvl3pPr>
            <a:lvl4pPr>
              <a:defRPr sz="1694"/>
            </a:lvl4pPr>
            <a:lvl5pPr>
              <a:defRPr sz="1694"/>
            </a:lvl5pPr>
            <a:lvl6pPr>
              <a:defRPr sz="1694"/>
            </a:lvl6pPr>
            <a:lvl7pPr>
              <a:defRPr sz="1694"/>
            </a:lvl7pPr>
            <a:lvl8pPr>
              <a:defRPr sz="1694"/>
            </a:lvl8pPr>
            <a:lvl9pPr>
              <a:defRPr sz="169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5566" y="1496227"/>
            <a:ext cx="4181869" cy="4890868"/>
          </a:xfrm>
        </p:spPr>
        <p:txBody>
          <a:bodyPr/>
          <a:lstStyle>
            <a:lvl1pPr marL="0" indent="0">
              <a:buNone/>
              <a:defRPr sz="1186"/>
            </a:lvl1pPr>
            <a:lvl2pPr marL="386852" indent="0">
              <a:buNone/>
              <a:defRPr sz="1016"/>
            </a:lvl2pPr>
            <a:lvl3pPr marL="773702" indent="0">
              <a:buNone/>
              <a:defRPr sz="847"/>
            </a:lvl3pPr>
            <a:lvl4pPr marL="1160554" indent="0">
              <a:buNone/>
              <a:defRPr sz="762"/>
            </a:lvl4pPr>
            <a:lvl5pPr marL="1547407" indent="0">
              <a:buNone/>
              <a:defRPr sz="762"/>
            </a:lvl5pPr>
            <a:lvl6pPr marL="1934257" indent="0">
              <a:buNone/>
              <a:defRPr sz="762"/>
            </a:lvl6pPr>
            <a:lvl7pPr marL="2321108" indent="0">
              <a:buNone/>
              <a:defRPr sz="762"/>
            </a:lvl7pPr>
            <a:lvl8pPr marL="2707962" indent="0">
              <a:buNone/>
              <a:defRPr sz="762"/>
            </a:lvl8pPr>
            <a:lvl9pPr marL="3094811" indent="0">
              <a:buNone/>
              <a:defRPr sz="76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55CE6-844F-4B33-A9EF-6154A51A16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69640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467" y="5005070"/>
            <a:ext cx="7626668" cy="590878"/>
          </a:xfrm>
        </p:spPr>
        <p:txBody>
          <a:bodyPr anchor="b"/>
          <a:lstStyle>
            <a:lvl1pPr algn="l">
              <a:defRPr sz="169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91467" y="638875"/>
            <a:ext cx="7626668" cy="4290060"/>
          </a:xfrm>
        </p:spPr>
        <p:txBody>
          <a:bodyPr rtlCol="0">
            <a:normAutofit/>
          </a:bodyPr>
          <a:lstStyle>
            <a:lvl1pPr marL="0" indent="0">
              <a:buNone/>
              <a:defRPr sz="2710"/>
            </a:lvl1pPr>
            <a:lvl2pPr marL="386852" indent="0">
              <a:buNone/>
              <a:defRPr sz="2371"/>
            </a:lvl2pPr>
            <a:lvl3pPr marL="773702" indent="0">
              <a:buNone/>
              <a:defRPr sz="2033"/>
            </a:lvl3pPr>
            <a:lvl4pPr marL="1160554" indent="0">
              <a:buNone/>
              <a:defRPr sz="1694"/>
            </a:lvl4pPr>
            <a:lvl5pPr marL="1547407" indent="0">
              <a:buNone/>
              <a:defRPr sz="1694"/>
            </a:lvl5pPr>
            <a:lvl6pPr marL="1934257" indent="0">
              <a:buNone/>
              <a:defRPr sz="1694"/>
            </a:lvl6pPr>
            <a:lvl7pPr marL="2321108" indent="0">
              <a:buNone/>
              <a:defRPr sz="1694"/>
            </a:lvl7pPr>
            <a:lvl8pPr marL="2707962" indent="0">
              <a:buNone/>
              <a:defRPr sz="1694"/>
            </a:lvl8pPr>
            <a:lvl9pPr marL="3094811" indent="0">
              <a:buNone/>
              <a:defRPr sz="1694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91467" y="5595947"/>
            <a:ext cx="7626668" cy="839144"/>
          </a:xfrm>
        </p:spPr>
        <p:txBody>
          <a:bodyPr/>
          <a:lstStyle>
            <a:lvl1pPr marL="0" indent="0">
              <a:buNone/>
              <a:defRPr sz="1186"/>
            </a:lvl1pPr>
            <a:lvl2pPr marL="386852" indent="0">
              <a:buNone/>
              <a:defRPr sz="1016"/>
            </a:lvl2pPr>
            <a:lvl3pPr marL="773702" indent="0">
              <a:buNone/>
              <a:defRPr sz="847"/>
            </a:lvl3pPr>
            <a:lvl4pPr marL="1160554" indent="0">
              <a:buNone/>
              <a:defRPr sz="762"/>
            </a:lvl4pPr>
            <a:lvl5pPr marL="1547407" indent="0">
              <a:buNone/>
              <a:defRPr sz="762"/>
            </a:lvl5pPr>
            <a:lvl6pPr marL="1934257" indent="0">
              <a:buNone/>
              <a:defRPr sz="762"/>
            </a:lvl6pPr>
            <a:lvl7pPr marL="2321108" indent="0">
              <a:buNone/>
              <a:defRPr sz="762"/>
            </a:lvl7pPr>
            <a:lvl8pPr marL="2707962" indent="0">
              <a:buNone/>
              <a:defRPr sz="762"/>
            </a:lvl8pPr>
            <a:lvl9pPr marL="3094811" indent="0">
              <a:buNone/>
              <a:defRPr sz="76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CF089-5041-4AE8-A9B4-CD36512A10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99404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FAF68-E4FF-4787-BD32-A9A403FB59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7446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15556" y="286343"/>
            <a:ext cx="2860001" cy="6100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5556" y="286343"/>
            <a:ext cx="8368150" cy="6100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6" y="6627085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5" y="6627085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774405">
              <a:defRPr/>
            </a:pPr>
            <a:endParaRPr lang="ru-RU" sz="1524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51744-9EE3-4F3E-9248-A1AAD2CE66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0225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6"/>
            <a:ext cx="12711113" cy="714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901"/>
            <a:ext cx="940093" cy="180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3174468" y="2573706"/>
            <a:ext cx="5804412" cy="120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779" tIns="58889" rIns="117779" bIns="58889" anchor="ctr"/>
          <a:lstStyle>
            <a:lvl1pPr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33" b="1">
                <a:solidFill>
                  <a:srgbClr val="FFFFFF"/>
                </a:solidFill>
              </a:rPr>
              <a:t>ФЕДЕРАЛЬНАЯ НАЛОГОВАЯ </a:t>
            </a:r>
            <a:br>
              <a:rPr lang="ru-RU" altLang="ru-RU" sz="2033" b="1">
                <a:solidFill>
                  <a:srgbClr val="FFFFFF"/>
                </a:solidFill>
              </a:rPr>
            </a:br>
            <a:r>
              <a:rPr lang="ru-RU" altLang="ru-RU" sz="2033" b="1">
                <a:solidFill>
                  <a:srgbClr val="FFFFFF"/>
                </a:solidFill>
              </a:rPr>
              <a:t>СЛУЖБА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639343" y="4125432"/>
            <a:ext cx="11415030" cy="1271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60268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335" y="2221172"/>
            <a:ext cx="10804446" cy="15326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6667" y="4051727"/>
            <a:ext cx="8897779" cy="18272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6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3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0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7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1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8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4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8846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1981319" y="5158096"/>
            <a:ext cx="602453" cy="13152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63">
              <a:defRPr/>
            </a:pPr>
            <a:endParaRPr lang="ru-RU" sz="2033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1981319" y="6493223"/>
            <a:ext cx="602453" cy="4501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63">
              <a:defRPr/>
            </a:pPr>
            <a:endParaRPr lang="ru-RU" sz="2033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53" y="115567"/>
            <a:ext cx="10013624" cy="951487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653" y="1422026"/>
            <a:ext cx="11790880" cy="5024005"/>
          </a:xfrm>
        </p:spPr>
        <p:txBody>
          <a:bodyPr lIns="0" tIns="0" rIns="0" bIns="0"/>
          <a:lstStyle>
            <a:lvl1pPr marL="149104" indent="-149104">
              <a:buClr>
                <a:srgbClr val="C00000"/>
              </a:buClr>
              <a:buFont typeface="Arial" pitchFamily="34" charset="0"/>
              <a:buChar char="•"/>
              <a:defRPr sz="2371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4920" indent="-155819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4025" indent="-149104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09845" indent="-155819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58947" indent="-149104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956851" y="6508164"/>
            <a:ext cx="657153" cy="380677"/>
          </a:xfrm>
        </p:spPr>
        <p:txBody>
          <a:bodyPr lIns="0" rIns="0"/>
          <a:lstStyle>
            <a:lvl1pPr algn="ctr">
              <a:defRPr sz="1807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" y="2"/>
            <a:ext cx="401635" cy="11254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235" tIns="51618" rIns="103235" bIns="51618" anchor="ctr"/>
          <a:lstStyle/>
          <a:p>
            <a:pPr algn="ctr" defTabSz="1032363">
              <a:defRPr/>
            </a:pPr>
            <a:endParaRPr lang="ru-RU" sz="203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596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091" y="4594608"/>
            <a:ext cx="10804446" cy="1420089"/>
          </a:xfrm>
        </p:spPr>
        <p:txBody>
          <a:bodyPr anchor="t"/>
          <a:lstStyle>
            <a:lvl1pPr algn="l">
              <a:defRPr sz="338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4091" y="3030518"/>
            <a:ext cx="10804446" cy="1564084"/>
          </a:xfrm>
        </p:spPr>
        <p:txBody>
          <a:bodyPr anchor="b"/>
          <a:lstStyle>
            <a:lvl1pPr marL="0" indent="0">
              <a:buNone/>
              <a:defRPr sz="1694">
                <a:solidFill>
                  <a:schemeClr val="tx1">
                    <a:tint val="75000"/>
                  </a:schemeClr>
                </a:solidFill>
              </a:defRPr>
            </a:lvl1pPr>
            <a:lvl2pPr marL="386862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3722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3pPr>
            <a:lvl4pPr marL="1160584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4pPr>
            <a:lvl5pPr marL="1547446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5pPr>
            <a:lvl6pPr marL="1934305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6pPr>
            <a:lvl7pPr marL="2321167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7pPr>
            <a:lvl8pPr marL="2708029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8pPr>
            <a:lvl9pPr marL="3094889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105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5556" y="1668361"/>
            <a:ext cx="5614076" cy="4718735"/>
          </a:xfrm>
        </p:spPr>
        <p:txBody>
          <a:bodyPr/>
          <a:lstStyle>
            <a:lvl1pPr>
              <a:defRPr sz="2919"/>
            </a:lvl1pPr>
            <a:lvl2pPr>
              <a:defRPr sz="2502"/>
            </a:lvl2pPr>
            <a:lvl3pPr>
              <a:defRPr sz="2085"/>
            </a:lvl3pPr>
            <a:lvl4pPr>
              <a:defRPr sz="1877"/>
            </a:lvl4pPr>
            <a:lvl5pPr>
              <a:defRPr sz="1877"/>
            </a:lvl5pPr>
            <a:lvl6pPr>
              <a:defRPr sz="1877"/>
            </a:lvl6pPr>
            <a:lvl7pPr>
              <a:defRPr sz="1877"/>
            </a:lvl7pPr>
            <a:lvl8pPr>
              <a:defRPr sz="1877"/>
            </a:lvl8pPr>
            <a:lvl9pPr>
              <a:defRPr sz="18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482" y="1668361"/>
            <a:ext cx="5614076" cy="4718735"/>
          </a:xfrm>
        </p:spPr>
        <p:txBody>
          <a:bodyPr/>
          <a:lstStyle>
            <a:lvl1pPr>
              <a:defRPr sz="2919"/>
            </a:lvl1pPr>
            <a:lvl2pPr>
              <a:defRPr sz="2502"/>
            </a:lvl2pPr>
            <a:lvl3pPr>
              <a:defRPr sz="2085"/>
            </a:lvl3pPr>
            <a:lvl4pPr>
              <a:defRPr sz="1877"/>
            </a:lvl4pPr>
            <a:lvl5pPr>
              <a:defRPr sz="1877"/>
            </a:lvl5pPr>
            <a:lvl6pPr>
              <a:defRPr sz="1877"/>
            </a:lvl6pPr>
            <a:lvl7pPr>
              <a:defRPr sz="1877"/>
            </a:lvl7pPr>
            <a:lvl8pPr>
              <a:defRPr sz="1877"/>
            </a:lvl8pPr>
            <a:lvl9pPr>
              <a:defRPr sz="18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77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5556" y="1668358"/>
            <a:ext cx="5614076" cy="4718735"/>
          </a:xfrm>
        </p:spPr>
        <p:txBody>
          <a:bodyPr/>
          <a:lstStyle>
            <a:lvl1pPr>
              <a:defRPr sz="2371"/>
            </a:lvl1pPr>
            <a:lvl2pPr>
              <a:defRPr sz="2033"/>
            </a:lvl2pPr>
            <a:lvl3pPr>
              <a:defRPr sz="169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482" y="1668358"/>
            <a:ext cx="5614076" cy="4718735"/>
          </a:xfrm>
        </p:spPr>
        <p:txBody>
          <a:bodyPr/>
          <a:lstStyle>
            <a:lvl1pPr>
              <a:defRPr sz="2371"/>
            </a:lvl1pPr>
            <a:lvl2pPr>
              <a:defRPr sz="2033"/>
            </a:lvl2pPr>
            <a:lvl3pPr>
              <a:defRPr sz="169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886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556" y="1600498"/>
            <a:ext cx="5616283" cy="667012"/>
          </a:xfrm>
        </p:spPr>
        <p:txBody>
          <a:bodyPr anchor="b"/>
          <a:lstStyle>
            <a:lvl1pPr marL="0" indent="0">
              <a:buNone/>
              <a:defRPr sz="2033" b="1"/>
            </a:lvl1pPr>
            <a:lvl2pPr marL="386862" indent="0">
              <a:buNone/>
              <a:defRPr sz="1694" b="1"/>
            </a:lvl2pPr>
            <a:lvl3pPr marL="773722" indent="0">
              <a:buNone/>
              <a:defRPr sz="1524" b="1"/>
            </a:lvl3pPr>
            <a:lvl4pPr marL="1160584" indent="0">
              <a:buNone/>
              <a:defRPr sz="1355" b="1"/>
            </a:lvl4pPr>
            <a:lvl5pPr marL="1547446" indent="0">
              <a:buNone/>
              <a:defRPr sz="1355" b="1"/>
            </a:lvl5pPr>
            <a:lvl6pPr marL="1934305" indent="0">
              <a:buNone/>
              <a:defRPr sz="1355" b="1"/>
            </a:lvl6pPr>
            <a:lvl7pPr marL="2321167" indent="0">
              <a:buNone/>
              <a:defRPr sz="1355" b="1"/>
            </a:lvl7pPr>
            <a:lvl8pPr marL="2708029" indent="0">
              <a:buNone/>
              <a:defRPr sz="1355" b="1"/>
            </a:lvl8pPr>
            <a:lvl9pPr marL="3094889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5556" y="2267508"/>
            <a:ext cx="5616283" cy="4119584"/>
          </a:xfrm>
        </p:spPr>
        <p:txBody>
          <a:bodyPr/>
          <a:lstStyle>
            <a:lvl1pPr>
              <a:defRPr sz="2033"/>
            </a:lvl1pPr>
            <a:lvl2pPr>
              <a:defRPr sz="1694"/>
            </a:lvl2pPr>
            <a:lvl3pPr>
              <a:defRPr sz="1524"/>
            </a:lvl3pPr>
            <a:lvl4pPr>
              <a:defRPr sz="1355"/>
            </a:lvl4pPr>
            <a:lvl5pPr>
              <a:defRPr sz="1355"/>
            </a:lvl5pPr>
            <a:lvl6pPr>
              <a:defRPr sz="1355"/>
            </a:lvl6pPr>
            <a:lvl7pPr>
              <a:defRPr sz="1355"/>
            </a:lvl7pPr>
            <a:lvl8pPr>
              <a:defRPr sz="1355"/>
            </a:lvl8pPr>
            <a:lvl9pPr>
              <a:defRPr sz="13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7078" y="1600498"/>
            <a:ext cx="5618489" cy="667012"/>
          </a:xfrm>
        </p:spPr>
        <p:txBody>
          <a:bodyPr anchor="b"/>
          <a:lstStyle>
            <a:lvl1pPr marL="0" indent="0">
              <a:buNone/>
              <a:defRPr sz="2033" b="1"/>
            </a:lvl1pPr>
            <a:lvl2pPr marL="386862" indent="0">
              <a:buNone/>
              <a:defRPr sz="1694" b="1"/>
            </a:lvl2pPr>
            <a:lvl3pPr marL="773722" indent="0">
              <a:buNone/>
              <a:defRPr sz="1524" b="1"/>
            </a:lvl3pPr>
            <a:lvl4pPr marL="1160584" indent="0">
              <a:buNone/>
              <a:defRPr sz="1355" b="1"/>
            </a:lvl4pPr>
            <a:lvl5pPr marL="1547446" indent="0">
              <a:buNone/>
              <a:defRPr sz="1355" b="1"/>
            </a:lvl5pPr>
            <a:lvl6pPr marL="1934305" indent="0">
              <a:buNone/>
              <a:defRPr sz="1355" b="1"/>
            </a:lvl6pPr>
            <a:lvl7pPr marL="2321167" indent="0">
              <a:buNone/>
              <a:defRPr sz="1355" b="1"/>
            </a:lvl7pPr>
            <a:lvl8pPr marL="2708029" indent="0">
              <a:buNone/>
              <a:defRPr sz="1355" b="1"/>
            </a:lvl8pPr>
            <a:lvl9pPr marL="3094889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7078" y="2267508"/>
            <a:ext cx="5618489" cy="4119584"/>
          </a:xfrm>
        </p:spPr>
        <p:txBody>
          <a:bodyPr/>
          <a:lstStyle>
            <a:lvl1pPr>
              <a:defRPr sz="2033"/>
            </a:lvl1pPr>
            <a:lvl2pPr>
              <a:defRPr sz="1694"/>
            </a:lvl2pPr>
            <a:lvl3pPr>
              <a:defRPr sz="1524"/>
            </a:lvl3pPr>
            <a:lvl4pPr>
              <a:defRPr sz="1355"/>
            </a:lvl4pPr>
            <a:lvl5pPr>
              <a:defRPr sz="1355"/>
            </a:lvl5pPr>
            <a:lvl6pPr>
              <a:defRPr sz="1355"/>
            </a:lvl6pPr>
            <a:lvl7pPr>
              <a:defRPr sz="1355"/>
            </a:lvl7pPr>
            <a:lvl8pPr>
              <a:defRPr sz="1355"/>
            </a:lvl8pPr>
            <a:lvl9pPr>
              <a:defRPr sz="13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0912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733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613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565" y="284680"/>
            <a:ext cx="4181869" cy="1211545"/>
          </a:xfrm>
        </p:spPr>
        <p:txBody>
          <a:bodyPr anchor="b"/>
          <a:lstStyle>
            <a:lvl1pPr algn="l">
              <a:defRPr sz="169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692" y="284682"/>
            <a:ext cx="7105866" cy="6102413"/>
          </a:xfrm>
        </p:spPr>
        <p:txBody>
          <a:bodyPr/>
          <a:lstStyle>
            <a:lvl1pPr>
              <a:defRPr sz="2710"/>
            </a:lvl1pPr>
            <a:lvl2pPr>
              <a:defRPr sz="2371"/>
            </a:lvl2pPr>
            <a:lvl3pPr>
              <a:defRPr sz="2033"/>
            </a:lvl3pPr>
            <a:lvl4pPr>
              <a:defRPr sz="1694"/>
            </a:lvl4pPr>
            <a:lvl5pPr>
              <a:defRPr sz="1694"/>
            </a:lvl5pPr>
            <a:lvl6pPr>
              <a:defRPr sz="1694"/>
            </a:lvl6pPr>
            <a:lvl7pPr>
              <a:defRPr sz="1694"/>
            </a:lvl7pPr>
            <a:lvl8pPr>
              <a:defRPr sz="1694"/>
            </a:lvl8pPr>
            <a:lvl9pPr>
              <a:defRPr sz="169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5565" y="1496228"/>
            <a:ext cx="4181869" cy="4890867"/>
          </a:xfrm>
        </p:spPr>
        <p:txBody>
          <a:bodyPr/>
          <a:lstStyle>
            <a:lvl1pPr marL="0" indent="0">
              <a:buNone/>
              <a:defRPr sz="1186"/>
            </a:lvl1pPr>
            <a:lvl2pPr marL="386862" indent="0">
              <a:buNone/>
              <a:defRPr sz="1016"/>
            </a:lvl2pPr>
            <a:lvl3pPr marL="773722" indent="0">
              <a:buNone/>
              <a:defRPr sz="847"/>
            </a:lvl3pPr>
            <a:lvl4pPr marL="1160584" indent="0">
              <a:buNone/>
              <a:defRPr sz="762"/>
            </a:lvl4pPr>
            <a:lvl5pPr marL="1547446" indent="0">
              <a:buNone/>
              <a:defRPr sz="762"/>
            </a:lvl5pPr>
            <a:lvl6pPr marL="1934305" indent="0">
              <a:buNone/>
              <a:defRPr sz="762"/>
            </a:lvl6pPr>
            <a:lvl7pPr marL="2321167" indent="0">
              <a:buNone/>
              <a:defRPr sz="762"/>
            </a:lvl7pPr>
            <a:lvl8pPr marL="2708029" indent="0">
              <a:buNone/>
              <a:defRPr sz="762"/>
            </a:lvl8pPr>
            <a:lvl9pPr marL="3094889" indent="0">
              <a:buNone/>
              <a:defRPr sz="76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66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467" y="5005070"/>
            <a:ext cx="7626668" cy="590878"/>
          </a:xfrm>
        </p:spPr>
        <p:txBody>
          <a:bodyPr anchor="b"/>
          <a:lstStyle>
            <a:lvl1pPr algn="l">
              <a:defRPr sz="169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91467" y="638874"/>
            <a:ext cx="7626668" cy="4290060"/>
          </a:xfrm>
        </p:spPr>
        <p:txBody>
          <a:bodyPr rtlCol="0">
            <a:normAutofit/>
          </a:bodyPr>
          <a:lstStyle>
            <a:lvl1pPr marL="0" indent="0">
              <a:buNone/>
              <a:defRPr sz="2710"/>
            </a:lvl1pPr>
            <a:lvl2pPr marL="386862" indent="0">
              <a:buNone/>
              <a:defRPr sz="2371"/>
            </a:lvl2pPr>
            <a:lvl3pPr marL="773722" indent="0">
              <a:buNone/>
              <a:defRPr sz="2033"/>
            </a:lvl3pPr>
            <a:lvl4pPr marL="1160584" indent="0">
              <a:buNone/>
              <a:defRPr sz="1694"/>
            </a:lvl4pPr>
            <a:lvl5pPr marL="1547446" indent="0">
              <a:buNone/>
              <a:defRPr sz="1694"/>
            </a:lvl5pPr>
            <a:lvl6pPr marL="1934305" indent="0">
              <a:buNone/>
              <a:defRPr sz="1694"/>
            </a:lvl6pPr>
            <a:lvl7pPr marL="2321167" indent="0">
              <a:buNone/>
              <a:defRPr sz="1694"/>
            </a:lvl7pPr>
            <a:lvl8pPr marL="2708029" indent="0">
              <a:buNone/>
              <a:defRPr sz="1694"/>
            </a:lvl8pPr>
            <a:lvl9pPr marL="3094889" indent="0">
              <a:buNone/>
              <a:defRPr sz="1694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91467" y="5595947"/>
            <a:ext cx="7626668" cy="839144"/>
          </a:xfrm>
        </p:spPr>
        <p:txBody>
          <a:bodyPr/>
          <a:lstStyle>
            <a:lvl1pPr marL="0" indent="0">
              <a:buNone/>
              <a:defRPr sz="1186"/>
            </a:lvl1pPr>
            <a:lvl2pPr marL="386862" indent="0">
              <a:buNone/>
              <a:defRPr sz="1016"/>
            </a:lvl2pPr>
            <a:lvl3pPr marL="773722" indent="0">
              <a:buNone/>
              <a:defRPr sz="847"/>
            </a:lvl3pPr>
            <a:lvl4pPr marL="1160584" indent="0">
              <a:buNone/>
              <a:defRPr sz="762"/>
            </a:lvl4pPr>
            <a:lvl5pPr marL="1547446" indent="0">
              <a:buNone/>
              <a:defRPr sz="762"/>
            </a:lvl5pPr>
            <a:lvl6pPr marL="1934305" indent="0">
              <a:buNone/>
              <a:defRPr sz="762"/>
            </a:lvl6pPr>
            <a:lvl7pPr marL="2321167" indent="0">
              <a:buNone/>
              <a:defRPr sz="762"/>
            </a:lvl7pPr>
            <a:lvl8pPr marL="2708029" indent="0">
              <a:buNone/>
              <a:defRPr sz="762"/>
            </a:lvl8pPr>
            <a:lvl9pPr marL="3094889" indent="0">
              <a:buNone/>
              <a:defRPr sz="76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317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312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15556" y="286343"/>
            <a:ext cx="2860001" cy="6100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5556" y="286343"/>
            <a:ext cx="8368150" cy="6100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557" y="6627091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42968" y="6627091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32540">
              <a:defRPr/>
            </a:pPr>
            <a:endParaRPr lang="ru-RU" sz="2033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935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639343" y="4125433"/>
            <a:ext cx="11415030" cy="1271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 ЧЕМ ВЫ РАССКАЖЕТЕ СЕГОДНЯ? </a:t>
            </a:r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625"/>
            <a:ext cx="12711113" cy="7149259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" y="873901"/>
            <a:ext cx="940093" cy="180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3173711" y="2574050"/>
            <a:ext cx="5805720" cy="1201200"/>
          </a:xfrm>
          <a:prstGeom prst="rect">
            <a:avLst/>
          </a:prstGeom>
        </p:spPr>
        <p:txBody>
          <a:bodyPr vert="horz" wrap="square" lIns="117779" tIns="58889" rIns="117779" bIns="58889" rtlCol="0" anchor="ctr">
            <a:noAutofit/>
          </a:bodyPr>
          <a:lstStyle/>
          <a:p>
            <a:pPr algn="ctr" defTabSz="1177819">
              <a:spcBef>
                <a:spcPct val="0"/>
              </a:spcBef>
            </a:pPr>
            <a:r>
              <a:rPr lang="ru-RU" sz="2033" b="1" dirty="0">
                <a:solidFill>
                  <a:prstClr val="white"/>
                </a:solidFill>
              </a:rPr>
              <a:t>ФЕДЕРАЛЬНАЯ НАЛОГОВАЯ </a:t>
            </a:r>
            <a:br>
              <a:rPr lang="ru-RU" sz="2033" b="1" dirty="0">
                <a:solidFill>
                  <a:prstClr val="white"/>
                </a:solidFill>
              </a:rPr>
            </a:br>
            <a:r>
              <a:rPr lang="ru-RU" sz="2033" b="1" dirty="0">
                <a:solidFill>
                  <a:prstClr val="white"/>
                </a:solidFill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10849413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889" y="1170167"/>
            <a:ext cx="9533335" cy="2489294"/>
          </a:xfrm>
        </p:spPr>
        <p:txBody>
          <a:bodyPr anchor="b"/>
          <a:lstStyle>
            <a:lvl1pPr algn="ctr">
              <a:defRPr sz="625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8889" y="3755458"/>
            <a:ext cx="9533335" cy="1726285"/>
          </a:xfrm>
        </p:spPr>
        <p:txBody>
          <a:bodyPr/>
          <a:lstStyle>
            <a:lvl1pPr marL="0" indent="0" algn="ctr">
              <a:buNone/>
              <a:defRPr sz="2502"/>
            </a:lvl1pPr>
            <a:lvl2pPr marL="476677" indent="0" algn="ctr">
              <a:buNone/>
              <a:defRPr sz="2085"/>
            </a:lvl2pPr>
            <a:lvl3pPr marL="953353" indent="0" algn="ctr">
              <a:buNone/>
              <a:defRPr sz="1877"/>
            </a:lvl3pPr>
            <a:lvl4pPr marL="1430030" indent="0" algn="ctr">
              <a:buNone/>
              <a:defRPr sz="1668"/>
            </a:lvl4pPr>
            <a:lvl5pPr marL="1906707" indent="0" algn="ctr">
              <a:buNone/>
              <a:defRPr sz="1668"/>
            </a:lvl5pPr>
            <a:lvl6pPr marL="2383384" indent="0" algn="ctr">
              <a:buNone/>
              <a:defRPr sz="1668"/>
            </a:lvl6pPr>
            <a:lvl7pPr marL="2860060" indent="0" algn="ctr">
              <a:buNone/>
              <a:defRPr sz="1668"/>
            </a:lvl7pPr>
            <a:lvl8pPr marL="3336737" indent="0" algn="ctr">
              <a:buNone/>
              <a:defRPr sz="1668"/>
            </a:lvl8pPr>
            <a:lvl9pPr marL="3813414" indent="0" algn="ctr">
              <a:buNone/>
              <a:defRPr sz="1668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70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556" y="1600499"/>
            <a:ext cx="5616283" cy="667012"/>
          </a:xfrm>
        </p:spPr>
        <p:txBody>
          <a:bodyPr anchor="b"/>
          <a:lstStyle>
            <a:lvl1pPr marL="0" indent="0">
              <a:buNone/>
              <a:defRPr sz="2502" b="1"/>
            </a:lvl1pPr>
            <a:lvl2pPr marL="476245" indent="0">
              <a:buNone/>
              <a:defRPr sz="2085" b="1"/>
            </a:lvl2pPr>
            <a:lvl3pPr marL="952488" indent="0">
              <a:buNone/>
              <a:defRPr sz="1877" b="1"/>
            </a:lvl3pPr>
            <a:lvl4pPr marL="1428733" indent="0">
              <a:buNone/>
              <a:defRPr sz="1668" b="1"/>
            </a:lvl4pPr>
            <a:lvl5pPr marL="1904978" indent="0">
              <a:buNone/>
              <a:defRPr sz="1668" b="1"/>
            </a:lvl5pPr>
            <a:lvl6pPr marL="2381221" indent="0">
              <a:buNone/>
              <a:defRPr sz="1668" b="1"/>
            </a:lvl6pPr>
            <a:lvl7pPr marL="2857465" indent="0">
              <a:buNone/>
              <a:defRPr sz="1668" b="1"/>
            </a:lvl7pPr>
            <a:lvl8pPr marL="3333712" indent="0">
              <a:buNone/>
              <a:defRPr sz="1668" b="1"/>
            </a:lvl8pPr>
            <a:lvl9pPr marL="3809954" indent="0">
              <a:buNone/>
              <a:defRPr sz="166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5556" y="2267508"/>
            <a:ext cx="5616283" cy="4119584"/>
          </a:xfrm>
        </p:spPr>
        <p:txBody>
          <a:bodyPr/>
          <a:lstStyle>
            <a:lvl1pPr>
              <a:defRPr sz="2502"/>
            </a:lvl1pPr>
            <a:lvl2pPr>
              <a:defRPr sz="2085"/>
            </a:lvl2pPr>
            <a:lvl3pPr>
              <a:defRPr sz="1877"/>
            </a:lvl3pPr>
            <a:lvl4pPr>
              <a:defRPr sz="1668"/>
            </a:lvl4pPr>
            <a:lvl5pPr>
              <a:defRPr sz="1668"/>
            </a:lvl5pPr>
            <a:lvl6pPr>
              <a:defRPr sz="1668"/>
            </a:lvl6pPr>
            <a:lvl7pPr>
              <a:defRPr sz="1668"/>
            </a:lvl7pPr>
            <a:lvl8pPr>
              <a:defRPr sz="1668"/>
            </a:lvl8pPr>
            <a:lvl9pPr>
              <a:defRPr sz="166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7079" y="1600499"/>
            <a:ext cx="5618489" cy="667012"/>
          </a:xfrm>
        </p:spPr>
        <p:txBody>
          <a:bodyPr anchor="b"/>
          <a:lstStyle>
            <a:lvl1pPr marL="0" indent="0">
              <a:buNone/>
              <a:defRPr sz="2502" b="1"/>
            </a:lvl1pPr>
            <a:lvl2pPr marL="476245" indent="0">
              <a:buNone/>
              <a:defRPr sz="2085" b="1"/>
            </a:lvl2pPr>
            <a:lvl3pPr marL="952488" indent="0">
              <a:buNone/>
              <a:defRPr sz="1877" b="1"/>
            </a:lvl3pPr>
            <a:lvl4pPr marL="1428733" indent="0">
              <a:buNone/>
              <a:defRPr sz="1668" b="1"/>
            </a:lvl4pPr>
            <a:lvl5pPr marL="1904978" indent="0">
              <a:buNone/>
              <a:defRPr sz="1668" b="1"/>
            </a:lvl5pPr>
            <a:lvl6pPr marL="2381221" indent="0">
              <a:buNone/>
              <a:defRPr sz="1668" b="1"/>
            </a:lvl6pPr>
            <a:lvl7pPr marL="2857465" indent="0">
              <a:buNone/>
              <a:defRPr sz="1668" b="1"/>
            </a:lvl7pPr>
            <a:lvl8pPr marL="3333712" indent="0">
              <a:buNone/>
              <a:defRPr sz="1668" b="1"/>
            </a:lvl8pPr>
            <a:lvl9pPr marL="3809954" indent="0">
              <a:buNone/>
              <a:defRPr sz="166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7079" y="2267508"/>
            <a:ext cx="5618489" cy="4119584"/>
          </a:xfrm>
        </p:spPr>
        <p:txBody>
          <a:bodyPr/>
          <a:lstStyle>
            <a:lvl1pPr>
              <a:defRPr sz="2502"/>
            </a:lvl1pPr>
            <a:lvl2pPr>
              <a:defRPr sz="2085"/>
            </a:lvl2pPr>
            <a:lvl3pPr>
              <a:defRPr sz="1877"/>
            </a:lvl3pPr>
            <a:lvl4pPr>
              <a:defRPr sz="1668"/>
            </a:lvl4pPr>
            <a:lvl5pPr>
              <a:defRPr sz="1668"/>
            </a:lvl5pPr>
            <a:lvl6pPr>
              <a:defRPr sz="1668"/>
            </a:lvl6pPr>
            <a:lvl7pPr>
              <a:defRPr sz="1668"/>
            </a:lvl7pPr>
            <a:lvl8pPr>
              <a:defRPr sz="1668"/>
            </a:lvl8pPr>
            <a:lvl9pPr>
              <a:defRPr sz="166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36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808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269" y="1782561"/>
            <a:ext cx="10963335" cy="2974242"/>
          </a:xfrm>
        </p:spPr>
        <p:txBody>
          <a:bodyPr anchor="b"/>
          <a:lstStyle>
            <a:lvl1pPr>
              <a:defRPr sz="625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269" y="4784941"/>
            <a:ext cx="10963335" cy="1564084"/>
          </a:xfrm>
        </p:spPr>
        <p:txBody>
          <a:bodyPr/>
          <a:lstStyle>
            <a:lvl1pPr marL="0" indent="0">
              <a:buNone/>
              <a:defRPr sz="2502">
                <a:solidFill>
                  <a:schemeClr val="tx1">
                    <a:tint val="75000"/>
                  </a:schemeClr>
                </a:solidFill>
              </a:defRPr>
            </a:lvl1pPr>
            <a:lvl2pPr marL="476677" indent="0">
              <a:buNone/>
              <a:defRPr sz="2085">
                <a:solidFill>
                  <a:schemeClr val="tx1">
                    <a:tint val="75000"/>
                  </a:schemeClr>
                </a:solidFill>
              </a:defRPr>
            </a:lvl2pPr>
            <a:lvl3pPr marL="953353" indent="0">
              <a:buNone/>
              <a:defRPr sz="1877">
                <a:solidFill>
                  <a:schemeClr val="tx1">
                    <a:tint val="75000"/>
                  </a:schemeClr>
                </a:solidFill>
              </a:defRPr>
            </a:lvl3pPr>
            <a:lvl4pPr marL="1430030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4pPr>
            <a:lvl5pPr marL="1906707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5pPr>
            <a:lvl6pPr marL="2383384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6pPr>
            <a:lvl7pPr marL="2860060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7pPr>
            <a:lvl8pPr marL="3336737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8pPr>
            <a:lvl9pPr marL="3813414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6663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889" y="1903383"/>
            <a:ext cx="5402223" cy="45366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5001" y="1903383"/>
            <a:ext cx="5402223" cy="45366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281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545" y="380677"/>
            <a:ext cx="10963335" cy="13820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545" y="1752768"/>
            <a:ext cx="5377396" cy="859005"/>
          </a:xfrm>
        </p:spPr>
        <p:txBody>
          <a:bodyPr anchor="b"/>
          <a:lstStyle>
            <a:lvl1pPr marL="0" indent="0">
              <a:buNone/>
              <a:defRPr sz="2502" b="1"/>
            </a:lvl1pPr>
            <a:lvl2pPr marL="476677" indent="0">
              <a:buNone/>
              <a:defRPr sz="2085" b="1"/>
            </a:lvl2pPr>
            <a:lvl3pPr marL="953353" indent="0">
              <a:buNone/>
              <a:defRPr sz="1877" b="1"/>
            </a:lvl3pPr>
            <a:lvl4pPr marL="1430030" indent="0">
              <a:buNone/>
              <a:defRPr sz="1668" b="1"/>
            </a:lvl4pPr>
            <a:lvl5pPr marL="1906707" indent="0">
              <a:buNone/>
              <a:defRPr sz="1668" b="1"/>
            </a:lvl5pPr>
            <a:lvl6pPr marL="2383384" indent="0">
              <a:buNone/>
              <a:defRPr sz="1668" b="1"/>
            </a:lvl6pPr>
            <a:lvl7pPr marL="2860060" indent="0">
              <a:buNone/>
              <a:defRPr sz="1668" b="1"/>
            </a:lvl7pPr>
            <a:lvl8pPr marL="3336737" indent="0">
              <a:buNone/>
              <a:defRPr sz="1668" b="1"/>
            </a:lvl8pPr>
            <a:lvl9pPr marL="3813414" indent="0">
              <a:buNone/>
              <a:defRPr sz="166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5545" y="2611773"/>
            <a:ext cx="5377396" cy="38415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5001" y="1752768"/>
            <a:ext cx="5403879" cy="859005"/>
          </a:xfrm>
        </p:spPr>
        <p:txBody>
          <a:bodyPr anchor="b"/>
          <a:lstStyle>
            <a:lvl1pPr marL="0" indent="0">
              <a:buNone/>
              <a:defRPr sz="2502" b="1"/>
            </a:lvl1pPr>
            <a:lvl2pPr marL="476677" indent="0">
              <a:buNone/>
              <a:defRPr sz="2085" b="1"/>
            </a:lvl2pPr>
            <a:lvl3pPr marL="953353" indent="0">
              <a:buNone/>
              <a:defRPr sz="1877" b="1"/>
            </a:lvl3pPr>
            <a:lvl4pPr marL="1430030" indent="0">
              <a:buNone/>
              <a:defRPr sz="1668" b="1"/>
            </a:lvl4pPr>
            <a:lvl5pPr marL="1906707" indent="0">
              <a:buNone/>
              <a:defRPr sz="1668" b="1"/>
            </a:lvl5pPr>
            <a:lvl6pPr marL="2383384" indent="0">
              <a:buNone/>
              <a:defRPr sz="1668" b="1"/>
            </a:lvl6pPr>
            <a:lvl7pPr marL="2860060" indent="0">
              <a:buNone/>
              <a:defRPr sz="1668" b="1"/>
            </a:lvl7pPr>
            <a:lvl8pPr marL="3336737" indent="0">
              <a:buNone/>
              <a:defRPr sz="1668" b="1"/>
            </a:lvl8pPr>
            <a:lvl9pPr marL="3813414" indent="0">
              <a:buNone/>
              <a:defRPr sz="166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5001" y="2611773"/>
            <a:ext cx="5403879" cy="38415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7313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4566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6004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545" y="476673"/>
            <a:ext cx="4099664" cy="1668357"/>
          </a:xfrm>
        </p:spPr>
        <p:txBody>
          <a:bodyPr anchor="b"/>
          <a:lstStyle>
            <a:lvl1pPr>
              <a:defRPr sz="333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3879" y="1029483"/>
            <a:ext cx="6435001" cy="5081205"/>
          </a:xfrm>
        </p:spPr>
        <p:txBody>
          <a:bodyPr/>
          <a:lstStyle>
            <a:lvl1pPr>
              <a:defRPr sz="3336"/>
            </a:lvl1pPr>
            <a:lvl2pPr>
              <a:defRPr sz="2919"/>
            </a:lvl2pPr>
            <a:lvl3pPr>
              <a:defRPr sz="2502"/>
            </a:lvl3pPr>
            <a:lvl4pPr>
              <a:defRPr sz="2085"/>
            </a:lvl4pPr>
            <a:lvl5pPr>
              <a:defRPr sz="2085"/>
            </a:lvl5pPr>
            <a:lvl6pPr>
              <a:defRPr sz="2085"/>
            </a:lvl6pPr>
            <a:lvl7pPr>
              <a:defRPr sz="2085"/>
            </a:lvl7pPr>
            <a:lvl8pPr>
              <a:defRPr sz="2085"/>
            </a:lvl8pPr>
            <a:lvl9pPr>
              <a:defRPr sz="208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5545" y="2145030"/>
            <a:ext cx="4099664" cy="3973933"/>
          </a:xfrm>
        </p:spPr>
        <p:txBody>
          <a:bodyPr/>
          <a:lstStyle>
            <a:lvl1pPr marL="0" indent="0">
              <a:buNone/>
              <a:defRPr sz="1668"/>
            </a:lvl1pPr>
            <a:lvl2pPr marL="476677" indent="0">
              <a:buNone/>
              <a:defRPr sz="1460"/>
            </a:lvl2pPr>
            <a:lvl3pPr marL="953353" indent="0">
              <a:buNone/>
              <a:defRPr sz="1251"/>
            </a:lvl3pPr>
            <a:lvl4pPr marL="1430030" indent="0">
              <a:buNone/>
              <a:defRPr sz="1043"/>
            </a:lvl4pPr>
            <a:lvl5pPr marL="1906707" indent="0">
              <a:buNone/>
              <a:defRPr sz="1043"/>
            </a:lvl5pPr>
            <a:lvl6pPr marL="2383384" indent="0">
              <a:buNone/>
              <a:defRPr sz="1043"/>
            </a:lvl6pPr>
            <a:lvl7pPr marL="2860060" indent="0">
              <a:buNone/>
              <a:defRPr sz="1043"/>
            </a:lvl7pPr>
            <a:lvl8pPr marL="3336737" indent="0">
              <a:buNone/>
              <a:defRPr sz="1043"/>
            </a:lvl8pPr>
            <a:lvl9pPr marL="3813414" indent="0">
              <a:buNone/>
              <a:defRPr sz="10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815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545" y="476673"/>
            <a:ext cx="4099664" cy="1668357"/>
          </a:xfrm>
        </p:spPr>
        <p:txBody>
          <a:bodyPr anchor="b"/>
          <a:lstStyle>
            <a:lvl1pPr>
              <a:defRPr sz="333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03879" y="1029483"/>
            <a:ext cx="6435001" cy="5081205"/>
          </a:xfrm>
        </p:spPr>
        <p:txBody>
          <a:bodyPr anchor="t"/>
          <a:lstStyle>
            <a:lvl1pPr marL="0" indent="0">
              <a:buNone/>
              <a:defRPr sz="3336"/>
            </a:lvl1pPr>
            <a:lvl2pPr marL="476677" indent="0">
              <a:buNone/>
              <a:defRPr sz="2919"/>
            </a:lvl2pPr>
            <a:lvl3pPr marL="953353" indent="0">
              <a:buNone/>
              <a:defRPr sz="2502"/>
            </a:lvl3pPr>
            <a:lvl4pPr marL="1430030" indent="0">
              <a:buNone/>
              <a:defRPr sz="2085"/>
            </a:lvl4pPr>
            <a:lvl5pPr marL="1906707" indent="0">
              <a:buNone/>
              <a:defRPr sz="2085"/>
            </a:lvl5pPr>
            <a:lvl6pPr marL="2383384" indent="0">
              <a:buNone/>
              <a:defRPr sz="2085"/>
            </a:lvl6pPr>
            <a:lvl7pPr marL="2860060" indent="0">
              <a:buNone/>
              <a:defRPr sz="2085"/>
            </a:lvl7pPr>
            <a:lvl8pPr marL="3336737" indent="0">
              <a:buNone/>
              <a:defRPr sz="2085"/>
            </a:lvl8pPr>
            <a:lvl9pPr marL="3813414" indent="0">
              <a:buNone/>
              <a:defRPr sz="208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5545" y="2145030"/>
            <a:ext cx="4099664" cy="3973933"/>
          </a:xfrm>
        </p:spPr>
        <p:txBody>
          <a:bodyPr/>
          <a:lstStyle>
            <a:lvl1pPr marL="0" indent="0">
              <a:buNone/>
              <a:defRPr sz="1668"/>
            </a:lvl1pPr>
            <a:lvl2pPr marL="476677" indent="0">
              <a:buNone/>
              <a:defRPr sz="1460"/>
            </a:lvl2pPr>
            <a:lvl3pPr marL="953353" indent="0">
              <a:buNone/>
              <a:defRPr sz="1251"/>
            </a:lvl3pPr>
            <a:lvl4pPr marL="1430030" indent="0">
              <a:buNone/>
              <a:defRPr sz="1043"/>
            </a:lvl4pPr>
            <a:lvl5pPr marL="1906707" indent="0">
              <a:buNone/>
              <a:defRPr sz="1043"/>
            </a:lvl5pPr>
            <a:lvl6pPr marL="2383384" indent="0">
              <a:buNone/>
              <a:defRPr sz="1043"/>
            </a:lvl6pPr>
            <a:lvl7pPr marL="2860060" indent="0">
              <a:buNone/>
              <a:defRPr sz="1043"/>
            </a:lvl7pPr>
            <a:lvl8pPr marL="3336737" indent="0">
              <a:buNone/>
              <a:defRPr sz="1043"/>
            </a:lvl8pPr>
            <a:lvl9pPr marL="3813414" indent="0">
              <a:buNone/>
              <a:defRPr sz="10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424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9791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96390" y="380677"/>
            <a:ext cx="2740834" cy="60593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3889" y="380677"/>
            <a:ext cx="8063612" cy="60593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16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756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2337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" y="1502"/>
            <a:ext cx="12709226" cy="714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8238824" y="5345687"/>
            <a:ext cx="1283188" cy="39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05" tIns="43053" rIns="86105" bIns="43053"/>
          <a:lstStyle>
            <a:lvl1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082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654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26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798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986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584" y="1675339"/>
            <a:ext cx="10176521" cy="5034943"/>
          </a:xfrm>
        </p:spPr>
        <p:txBody>
          <a:bodyPr/>
          <a:lstStyle>
            <a:lvl1pPr marL="342306" indent="0">
              <a:buFontTx/>
              <a:buNone/>
              <a:defRPr b="1">
                <a:latin typeface="+mj-lt"/>
              </a:defRPr>
            </a:lvl1pPr>
            <a:lvl2pPr marL="339316" indent="3002">
              <a:defRPr>
                <a:latin typeface="+mj-lt"/>
              </a:defRPr>
            </a:lvl2pPr>
            <a:lvl3pPr marL="591939" indent="-245146">
              <a:tabLst/>
              <a:defRPr>
                <a:latin typeface="+mj-lt"/>
              </a:defRPr>
            </a:lvl3pPr>
            <a:lvl4pPr marL="0" indent="339316">
              <a:lnSpc>
                <a:spcPts val="1702"/>
              </a:lnSpc>
              <a:spcBef>
                <a:spcPts val="378"/>
              </a:spcBef>
              <a:defRPr>
                <a:latin typeface="+mj-lt"/>
              </a:defRPr>
            </a:lvl4pPr>
            <a:lvl5pPr>
              <a:lnSpc>
                <a:spcPts val="1702"/>
              </a:lnSpc>
              <a:spcBef>
                <a:spcPts val="378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43548" y="522437"/>
            <a:ext cx="10199461" cy="1152902"/>
          </a:xfrm>
        </p:spPr>
        <p:txBody>
          <a:bodyPr/>
          <a:lstStyle>
            <a:lvl1pPr marL="0" marR="0" indent="0" defTabSz="9821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106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50882-61F9-42BD-B096-ACA4CE250D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678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27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566" y="284680"/>
            <a:ext cx="4181869" cy="1211546"/>
          </a:xfrm>
        </p:spPr>
        <p:txBody>
          <a:bodyPr anchor="b"/>
          <a:lstStyle>
            <a:lvl1pPr algn="l">
              <a:defRPr sz="208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692" y="284684"/>
            <a:ext cx="7105866" cy="6102412"/>
          </a:xfrm>
        </p:spPr>
        <p:txBody>
          <a:bodyPr/>
          <a:lstStyle>
            <a:lvl1pPr>
              <a:defRPr sz="3336"/>
            </a:lvl1pPr>
            <a:lvl2pPr>
              <a:defRPr sz="2919"/>
            </a:lvl2pPr>
            <a:lvl3pPr>
              <a:defRPr sz="2502"/>
            </a:lvl3pPr>
            <a:lvl4pPr>
              <a:defRPr sz="2085"/>
            </a:lvl4pPr>
            <a:lvl5pPr>
              <a:defRPr sz="2085"/>
            </a:lvl5pPr>
            <a:lvl6pPr>
              <a:defRPr sz="2085"/>
            </a:lvl6pPr>
            <a:lvl7pPr>
              <a:defRPr sz="2085"/>
            </a:lvl7pPr>
            <a:lvl8pPr>
              <a:defRPr sz="2085"/>
            </a:lvl8pPr>
            <a:lvl9pPr>
              <a:defRPr sz="208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5566" y="1496228"/>
            <a:ext cx="4181869" cy="4890868"/>
          </a:xfrm>
        </p:spPr>
        <p:txBody>
          <a:bodyPr/>
          <a:lstStyle>
            <a:lvl1pPr marL="0" indent="0">
              <a:buNone/>
              <a:defRPr sz="1460"/>
            </a:lvl1pPr>
            <a:lvl2pPr marL="476245" indent="0">
              <a:buNone/>
              <a:defRPr sz="1251"/>
            </a:lvl2pPr>
            <a:lvl3pPr marL="952488" indent="0">
              <a:buNone/>
              <a:defRPr sz="1043"/>
            </a:lvl3pPr>
            <a:lvl4pPr marL="1428733" indent="0">
              <a:buNone/>
              <a:defRPr sz="938"/>
            </a:lvl4pPr>
            <a:lvl5pPr marL="1904978" indent="0">
              <a:buNone/>
              <a:defRPr sz="938"/>
            </a:lvl5pPr>
            <a:lvl6pPr marL="2381221" indent="0">
              <a:buNone/>
              <a:defRPr sz="938"/>
            </a:lvl6pPr>
            <a:lvl7pPr marL="2857465" indent="0">
              <a:buNone/>
              <a:defRPr sz="938"/>
            </a:lvl7pPr>
            <a:lvl8pPr marL="3333712" indent="0">
              <a:buNone/>
              <a:defRPr sz="938"/>
            </a:lvl8pPr>
            <a:lvl9pPr marL="3809954" indent="0">
              <a:buNone/>
              <a:defRPr sz="93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4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467" y="5005072"/>
            <a:ext cx="7626668" cy="590878"/>
          </a:xfrm>
        </p:spPr>
        <p:txBody>
          <a:bodyPr anchor="b"/>
          <a:lstStyle>
            <a:lvl1pPr algn="l">
              <a:defRPr sz="208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91467" y="638875"/>
            <a:ext cx="7626668" cy="4290060"/>
          </a:xfrm>
        </p:spPr>
        <p:txBody>
          <a:bodyPr rtlCol="0">
            <a:normAutofit/>
          </a:bodyPr>
          <a:lstStyle>
            <a:lvl1pPr marL="0" indent="0">
              <a:buNone/>
              <a:defRPr sz="3336"/>
            </a:lvl1pPr>
            <a:lvl2pPr marL="476245" indent="0">
              <a:buNone/>
              <a:defRPr sz="2919"/>
            </a:lvl2pPr>
            <a:lvl3pPr marL="952488" indent="0">
              <a:buNone/>
              <a:defRPr sz="2502"/>
            </a:lvl3pPr>
            <a:lvl4pPr marL="1428733" indent="0">
              <a:buNone/>
              <a:defRPr sz="2085"/>
            </a:lvl4pPr>
            <a:lvl5pPr marL="1904978" indent="0">
              <a:buNone/>
              <a:defRPr sz="2085"/>
            </a:lvl5pPr>
            <a:lvl6pPr marL="2381221" indent="0">
              <a:buNone/>
              <a:defRPr sz="2085"/>
            </a:lvl6pPr>
            <a:lvl7pPr marL="2857465" indent="0">
              <a:buNone/>
              <a:defRPr sz="2085"/>
            </a:lvl7pPr>
            <a:lvl8pPr marL="3333712" indent="0">
              <a:buNone/>
              <a:defRPr sz="2085"/>
            </a:lvl8pPr>
            <a:lvl9pPr marL="3809954" indent="0">
              <a:buNone/>
              <a:defRPr sz="208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91467" y="5595949"/>
            <a:ext cx="7626668" cy="839144"/>
          </a:xfrm>
        </p:spPr>
        <p:txBody>
          <a:bodyPr/>
          <a:lstStyle>
            <a:lvl1pPr marL="0" indent="0">
              <a:buNone/>
              <a:defRPr sz="1460"/>
            </a:lvl1pPr>
            <a:lvl2pPr marL="476245" indent="0">
              <a:buNone/>
              <a:defRPr sz="1251"/>
            </a:lvl2pPr>
            <a:lvl3pPr marL="952488" indent="0">
              <a:buNone/>
              <a:defRPr sz="1043"/>
            </a:lvl3pPr>
            <a:lvl4pPr marL="1428733" indent="0">
              <a:buNone/>
              <a:defRPr sz="938"/>
            </a:lvl4pPr>
            <a:lvl5pPr marL="1904978" indent="0">
              <a:buNone/>
              <a:defRPr sz="938"/>
            </a:lvl5pPr>
            <a:lvl6pPr marL="2381221" indent="0">
              <a:buNone/>
              <a:defRPr sz="938"/>
            </a:lvl6pPr>
            <a:lvl7pPr marL="2857465" indent="0">
              <a:buNone/>
              <a:defRPr sz="938"/>
            </a:lvl7pPr>
            <a:lvl8pPr marL="3333712" indent="0">
              <a:buNone/>
              <a:defRPr sz="938"/>
            </a:lvl8pPr>
            <a:lvl9pPr marL="3809954" indent="0">
              <a:buNone/>
              <a:defRPr sz="93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5557" y="6627092"/>
            <a:ext cx="296592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42968" y="6627092"/>
            <a:ext cx="4025186" cy="380677"/>
          </a:xfrm>
          <a:prstGeom prst="rect">
            <a:avLst/>
          </a:prstGeom>
        </p:spPr>
        <p:txBody>
          <a:bodyPr lIns="91360" tIns="45680" rIns="91360" bIns="456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1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796655" y="115866"/>
            <a:ext cx="11278905" cy="95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680" rIns="0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635556" y="1421750"/>
            <a:ext cx="11440002" cy="471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0" tIns="45680" rIns="91360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09631" y="6627092"/>
            <a:ext cx="2965926" cy="380677"/>
          </a:xfrm>
          <a:prstGeom prst="rect">
            <a:avLst/>
          </a:prstGeom>
        </p:spPr>
        <p:txBody>
          <a:bodyPr vert="horz" lIns="91360" tIns="45680" rIns="91360" bIns="4568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5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0C75FB-29DB-479D-90FD-07DD74D674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08993" y="115861"/>
            <a:ext cx="1463103" cy="109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96663" y="1155278"/>
            <a:ext cx="10312331" cy="57930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251" tIns="47626" rIns="95251" bIns="47626" anchor="ctr"/>
          <a:lstStyle/>
          <a:p>
            <a:pPr algn="ctr">
              <a:defRPr/>
            </a:pPr>
            <a:endParaRPr lang="ru-RU" sz="1877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974666"/>
            <a:ext cx="12711113" cy="17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363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36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5pPr>
      <a:lvl6pPr marL="476245" algn="l" rtl="0" fontAlgn="base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6pPr>
      <a:lvl7pPr marL="952488" algn="l" rtl="0" fontAlgn="base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7pPr>
      <a:lvl8pPr marL="1428733" algn="l" rtl="0" fontAlgn="base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8pPr>
      <a:lvl9pPr marL="1904978" algn="l" rtl="0" fontAlgn="base">
        <a:spcBef>
          <a:spcPct val="0"/>
        </a:spcBef>
        <a:spcAft>
          <a:spcPct val="0"/>
        </a:spcAft>
        <a:defRPr sz="3336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57183" indent="-3571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36" kern="1200">
          <a:solidFill>
            <a:schemeClr val="tx1"/>
          </a:solidFill>
          <a:latin typeface="+mn-lt"/>
          <a:ea typeface="+mn-ea"/>
          <a:cs typeface="+mn-cs"/>
        </a:defRPr>
      </a:lvl1pPr>
      <a:lvl2pPr marL="773897" indent="-29765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19" kern="1200">
          <a:solidFill>
            <a:schemeClr val="tx1"/>
          </a:solidFill>
          <a:latin typeface="+mn-lt"/>
          <a:ea typeface="+mn-ea"/>
          <a:cs typeface="+mn-cs"/>
        </a:defRPr>
      </a:lvl2pPr>
      <a:lvl3pPr marL="1190611" indent="-23812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2" kern="1200">
          <a:solidFill>
            <a:schemeClr val="tx1"/>
          </a:solidFill>
          <a:latin typeface="+mn-lt"/>
          <a:ea typeface="+mn-ea"/>
          <a:cs typeface="+mn-cs"/>
        </a:defRPr>
      </a:lvl3pPr>
      <a:lvl4pPr marL="1666856" indent="-23812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85" kern="1200">
          <a:solidFill>
            <a:schemeClr val="tx1"/>
          </a:solidFill>
          <a:latin typeface="+mn-lt"/>
          <a:ea typeface="+mn-ea"/>
          <a:cs typeface="+mn-cs"/>
        </a:defRPr>
      </a:lvl4pPr>
      <a:lvl5pPr marL="2143100" indent="-23812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85" kern="1200">
          <a:solidFill>
            <a:schemeClr val="tx1"/>
          </a:solidFill>
          <a:latin typeface="+mn-lt"/>
          <a:ea typeface="+mn-ea"/>
          <a:cs typeface="+mn-cs"/>
        </a:defRPr>
      </a:lvl5pPr>
      <a:lvl6pPr marL="2619345" indent="-238123" algn="l" defTabSz="952488" rtl="0" eaLnBrk="1" latinLnBrk="0" hangingPunct="1">
        <a:spcBef>
          <a:spcPct val="20000"/>
        </a:spcBef>
        <a:buFont typeface="Arial" pitchFamily="34" charset="0"/>
        <a:buChar char="•"/>
        <a:defRPr sz="2085" kern="1200">
          <a:solidFill>
            <a:schemeClr val="tx1"/>
          </a:solidFill>
          <a:latin typeface="+mn-lt"/>
          <a:ea typeface="+mn-ea"/>
          <a:cs typeface="+mn-cs"/>
        </a:defRPr>
      </a:lvl6pPr>
      <a:lvl7pPr marL="3095588" indent="-238123" algn="l" defTabSz="952488" rtl="0" eaLnBrk="1" latinLnBrk="0" hangingPunct="1">
        <a:spcBef>
          <a:spcPct val="20000"/>
        </a:spcBef>
        <a:buFont typeface="Arial" pitchFamily="34" charset="0"/>
        <a:buChar char="•"/>
        <a:defRPr sz="2085" kern="1200">
          <a:solidFill>
            <a:schemeClr val="tx1"/>
          </a:solidFill>
          <a:latin typeface="+mn-lt"/>
          <a:ea typeface="+mn-ea"/>
          <a:cs typeface="+mn-cs"/>
        </a:defRPr>
      </a:lvl7pPr>
      <a:lvl8pPr marL="3571833" indent="-238123" algn="l" defTabSz="952488" rtl="0" eaLnBrk="1" latinLnBrk="0" hangingPunct="1">
        <a:spcBef>
          <a:spcPct val="20000"/>
        </a:spcBef>
        <a:buFont typeface="Arial" pitchFamily="34" charset="0"/>
        <a:buChar char="•"/>
        <a:defRPr sz="2085" kern="1200">
          <a:solidFill>
            <a:schemeClr val="tx1"/>
          </a:solidFill>
          <a:latin typeface="+mn-lt"/>
          <a:ea typeface="+mn-ea"/>
          <a:cs typeface="+mn-cs"/>
        </a:defRPr>
      </a:lvl8pPr>
      <a:lvl9pPr marL="4048078" indent="-238123" algn="l" defTabSz="952488" rtl="0" eaLnBrk="1" latinLnBrk="0" hangingPunct="1">
        <a:spcBef>
          <a:spcPct val="20000"/>
        </a:spcBef>
        <a:buFont typeface="Arial" pitchFamily="34" charset="0"/>
        <a:buChar char="•"/>
        <a:defRPr sz="20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1pPr>
      <a:lvl2pPr marL="476245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2pPr>
      <a:lvl3pPr marL="952488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3pPr>
      <a:lvl4pPr marL="1428733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4pPr>
      <a:lvl5pPr marL="1904978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5pPr>
      <a:lvl6pPr marL="2381221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6pPr>
      <a:lvl7pPr marL="2857465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7pPr>
      <a:lvl8pPr marL="3333712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8pPr>
      <a:lvl9pPr marL="3809954" algn="l" defTabSz="952488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796101" y="115859"/>
            <a:ext cx="11279457" cy="9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680" rIns="0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635556" y="1421745"/>
            <a:ext cx="11440002" cy="47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0" tIns="45680" rIns="91360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09631" y="6627085"/>
            <a:ext cx="2965926" cy="380677"/>
          </a:xfrm>
          <a:prstGeom prst="rect">
            <a:avLst/>
          </a:prstGeom>
        </p:spPr>
        <p:txBody>
          <a:bodyPr vert="horz" wrap="square" lIns="91360" tIns="45680" rIns="91360" bIns="4568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16">
                <a:solidFill>
                  <a:srgbClr val="898989"/>
                </a:solidFill>
              </a:defRPr>
            </a:lvl1pPr>
          </a:lstStyle>
          <a:p>
            <a:pPr defTabSz="774405" fontAlgn="base">
              <a:spcBef>
                <a:spcPct val="0"/>
              </a:spcBef>
              <a:spcAft>
                <a:spcPct val="0"/>
              </a:spcAft>
              <a:defRPr/>
            </a:pPr>
            <a:fld id="{00905F5D-8C4F-4F67-8F20-5E724ADABA88}" type="slidenum">
              <a:rPr lang="ru-RU" altLang="ru-RU" smtClean="0"/>
              <a:pPr defTabSz="77440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  <p:pic>
        <p:nvPicPr>
          <p:cNvPr id="4101" name="Рисунок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983" y="115859"/>
            <a:ext cx="1463102" cy="109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6100" y="1155271"/>
            <a:ext cx="10312883" cy="57930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371" tIns="38685" rIns="77371" bIns="38685" anchor="ctr"/>
          <a:lstStyle/>
          <a:p>
            <a:pPr algn="ctr" defTabSz="774405">
              <a:defRPr/>
            </a:pPr>
            <a:endParaRPr lang="ru-RU" sz="1524">
              <a:solidFill>
                <a:prstClr val="white"/>
              </a:solidFill>
            </a:endParaRPr>
          </a:p>
        </p:txBody>
      </p:sp>
      <p:pic>
        <p:nvPicPr>
          <p:cNvPr id="4103" name="Объект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4658"/>
            <a:ext cx="12711113" cy="17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7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1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5pPr>
      <a:lvl6pPr marL="386843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6pPr>
      <a:lvl7pPr marL="773684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7pPr>
      <a:lvl8pPr marL="1160526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8pPr>
      <a:lvl9pPr marL="1547368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9058" indent="-28905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10" kern="1200">
          <a:solidFill>
            <a:schemeClr val="tx1"/>
          </a:solidFill>
          <a:latin typeface="+mn-lt"/>
          <a:ea typeface="+mn-ea"/>
          <a:cs typeface="+mn-cs"/>
        </a:defRPr>
      </a:lvl1pPr>
      <a:lvl2pPr marL="627860" indent="-24065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2pPr>
      <a:lvl3pPr marL="966663" indent="-1922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33" kern="1200">
          <a:solidFill>
            <a:schemeClr val="tx1"/>
          </a:solidFill>
          <a:latin typeface="+mn-lt"/>
          <a:ea typeface="+mn-ea"/>
          <a:cs typeface="+mn-cs"/>
        </a:defRPr>
      </a:lvl3pPr>
      <a:lvl4pPr marL="1353865" indent="-1922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94" kern="1200">
          <a:solidFill>
            <a:schemeClr val="tx1"/>
          </a:solidFill>
          <a:latin typeface="+mn-lt"/>
          <a:ea typeface="+mn-ea"/>
          <a:cs typeface="+mn-cs"/>
        </a:defRPr>
      </a:lvl4pPr>
      <a:lvl5pPr marL="1739723" indent="-1922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94" kern="1200">
          <a:solidFill>
            <a:schemeClr val="tx1"/>
          </a:solidFill>
          <a:latin typeface="+mn-lt"/>
          <a:ea typeface="+mn-ea"/>
          <a:cs typeface="+mn-cs"/>
        </a:defRPr>
      </a:lvl5pPr>
      <a:lvl6pPr marL="2127630" indent="-193422" algn="l" defTabSz="773684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6pPr>
      <a:lvl7pPr marL="2514472" indent="-193422" algn="l" defTabSz="773684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7pPr>
      <a:lvl8pPr marL="2901314" indent="-193422" algn="l" defTabSz="773684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8pPr>
      <a:lvl9pPr marL="3288156" indent="-193422" algn="l" defTabSz="773684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6843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3684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0526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7368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4210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1050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7894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4734" algn="l" defTabSz="773684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796101" y="115859"/>
            <a:ext cx="11279457" cy="9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680" rIns="0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35556" y="1421745"/>
            <a:ext cx="11440002" cy="47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0" tIns="45680" rIns="91360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09631" y="6627085"/>
            <a:ext cx="2965926" cy="380677"/>
          </a:xfrm>
          <a:prstGeom prst="rect">
            <a:avLst/>
          </a:prstGeom>
        </p:spPr>
        <p:txBody>
          <a:bodyPr vert="horz" wrap="square" lIns="91360" tIns="45680" rIns="91360" bIns="4568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16">
                <a:solidFill>
                  <a:srgbClr val="898989"/>
                </a:solidFill>
              </a:defRPr>
            </a:lvl1pPr>
          </a:lstStyle>
          <a:p>
            <a:pPr defTabSz="774405" fontAlgn="base">
              <a:spcBef>
                <a:spcPct val="0"/>
              </a:spcBef>
              <a:spcAft>
                <a:spcPct val="0"/>
              </a:spcAft>
              <a:defRPr/>
            </a:pPr>
            <a:fld id="{A7D2D94E-558B-452D-B921-48D8C1C25BC7}" type="slidenum">
              <a:rPr lang="ru-RU" altLang="ru-RU" smtClean="0"/>
              <a:pPr defTabSz="77440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  <p:pic>
        <p:nvPicPr>
          <p:cNvPr id="2053" name="Рисунок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983" y="115859"/>
            <a:ext cx="1463102" cy="109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6100" y="1155271"/>
            <a:ext cx="10312883" cy="57930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371" tIns="38685" rIns="77371" bIns="38685" anchor="ctr"/>
          <a:lstStyle/>
          <a:p>
            <a:pPr algn="ctr" defTabSz="774405">
              <a:defRPr/>
            </a:pPr>
            <a:endParaRPr lang="ru-RU" sz="1524">
              <a:solidFill>
                <a:prstClr val="white"/>
              </a:solidFill>
            </a:endParaRPr>
          </a:p>
        </p:txBody>
      </p:sp>
      <p:pic>
        <p:nvPicPr>
          <p:cNvPr id="2055" name="Объект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4658"/>
            <a:ext cx="12711113" cy="17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76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1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5pPr>
      <a:lvl6pPr marL="386852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6pPr>
      <a:lvl7pPr marL="773702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7pPr>
      <a:lvl8pPr marL="1160554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8pPr>
      <a:lvl9pPr marL="1547407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9058" indent="-28905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10" kern="1200">
          <a:solidFill>
            <a:schemeClr val="tx1"/>
          </a:solidFill>
          <a:latin typeface="+mn-lt"/>
          <a:ea typeface="+mn-ea"/>
          <a:cs typeface="+mn-cs"/>
        </a:defRPr>
      </a:lvl1pPr>
      <a:lvl2pPr marL="627860" indent="-24065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2pPr>
      <a:lvl3pPr marL="966663" indent="-1922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33" kern="1200">
          <a:solidFill>
            <a:schemeClr val="tx1"/>
          </a:solidFill>
          <a:latin typeface="+mn-lt"/>
          <a:ea typeface="+mn-ea"/>
          <a:cs typeface="+mn-cs"/>
        </a:defRPr>
      </a:lvl3pPr>
      <a:lvl4pPr marL="1353865" indent="-1922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94" kern="1200">
          <a:solidFill>
            <a:schemeClr val="tx1"/>
          </a:solidFill>
          <a:latin typeface="+mn-lt"/>
          <a:ea typeface="+mn-ea"/>
          <a:cs typeface="+mn-cs"/>
        </a:defRPr>
      </a:lvl4pPr>
      <a:lvl5pPr marL="1739723" indent="-1922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94" kern="1200">
          <a:solidFill>
            <a:schemeClr val="tx1"/>
          </a:solidFill>
          <a:latin typeface="+mn-lt"/>
          <a:ea typeface="+mn-ea"/>
          <a:cs typeface="+mn-cs"/>
        </a:defRPr>
      </a:lvl5pPr>
      <a:lvl6pPr marL="2127684" indent="-193426" algn="l" defTabSz="77370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6pPr>
      <a:lvl7pPr marL="2514534" indent="-193426" algn="l" defTabSz="77370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7pPr>
      <a:lvl8pPr marL="2901386" indent="-193426" algn="l" defTabSz="77370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8pPr>
      <a:lvl9pPr marL="3288238" indent="-193426" algn="l" defTabSz="77370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6852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3702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0554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7407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4257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1108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7962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4811" algn="l" defTabSz="77370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796654" y="115864"/>
            <a:ext cx="11278905" cy="95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680" rIns="0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635556" y="1421748"/>
            <a:ext cx="11440002" cy="471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0" tIns="45680" rIns="91360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09631" y="6627091"/>
            <a:ext cx="2965926" cy="380677"/>
          </a:xfrm>
          <a:prstGeom prst="rect">
            <a:avLst/>
          </a:prstGeom>
        </p:spPr>
        <p:txBody>
          <a:bodyPr vert="horz" lIns="91360" tIns="45680" rIns="91360" bIns="4568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16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32540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254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108992" y="115860"/>
            <a:ext cx="1463103" cy="109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96661" y="1155279"/>
            <a:ext cx="10312331" cy="57929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371" tIns="38685" rIns="77371" bIns="38685" anchor="ctr"/>
          <a:lstStyle/>
          <a:p>
            <a:pPr algn="ctr" defTabSz="1032540">
              <a:defRPr/>
            </a:pPr>
            <a:endParaRPr lang="ru-RU" sz="1524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974664"/>
            <a:ext cx="12711113" cy="17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744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1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5pPr>
      <a:lvl6pPr marL="386862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6pPr>
      <a:lvl7pPr marL="773722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7pPr>
      <a:lvl8pPr marL="1160584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8pPr>
      <a:lvl9pPr marL="1547446" algn="l" rtl="0" fontAlgn="base">
        <a:spcBef>
          <a:spcPct val="0"/>
        </a:spcBef>
        <a:spcAft>
          <a:spcPct val="0"/>
        </a:spcAft>
        <a:defRPr sz="271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90146" indent="-29014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10" kern="1200">
          <a:solidFill>
            <a:schemeClr val="tx1"/>
          </a:solidFill>
          <a:latin typeface="+mn-lt"/>
          <a:ea typeface="+mn-ea"/>
          <a:cs typeface="+mn-cs"/>
        </a:defRPr>
      </a:lvl1pPr>
      <a:lvl2pPr marL="628649" indent="-2417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2pPr>
      <a:lvl3pPr marL="967153" indent="-1934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33" kern="1200">
          <a:solidFill>
            <a:schemeClr val="tx1"/>
          </a:solidFill>
          <a:latin typeface="+mn-lt"/>
          <a:ea typeface="+mn-ea"/>
          <a:cs typeface="+mn-cs"/>
        </a:defRPr>
      </a:lvl3pPr>
      <a:lvl4pPr marL="1354015" indent="-1934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94" kern="1200">
          <a:solidFill>
            <a:schemeClr val="tx1"/>
          </a:solidFill>
          <a:latin typeface="+mn-lt"/>
          <a:ea typeface="+mn-ea"/>
          <a:cs typeface="+mn-cs"/>
        </a:defRPr>
      </a:lvl4pPr>
      <a:lvl5pPr marL="1740875" indent="-1934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94" kern="1200">
          <a:solidFill>
            <a:schemeClr val="tx1"/>
          </a:solidFill>
          <a:latin typeface="+mn-lt"/>
          <a:ea typeface="+mn-ea"/>
          <a:cs typeface="+mn-cs"/>
        </a:defRPr>
      </a:lvl5pPr>
      <a:lvl6pPr marL="2127737" indent="-193431" algn="l" defTabSz="77372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6pPr>
      <a:lvl7pPr marL="2514597" indent="-193431" algn="l" defTabSz="77372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7pPr>
      <a:lvl8pPr marL="2901459" indent="-193431" algn="l" defTabSz="77372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8pPr>
      <a:lvl9pPr marL="3288321" indent="-193431" algn="l" defTabSz="773722" rtl="0" eaLnBrk="1" latinLnBrk="0" hangingPunct="1">
        <a:spcBef>
          <a:spcPct val="20000"/>
        </a:spcBef>
        <a:buFont typeface="Arial" pitchFamily="34" charset="0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6862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3722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0584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7446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4305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1167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8029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4889" algn="l" defTabSz="7737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3889" y="380677"/>
            <a:ext cx="10963335" cy="1382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889" y="1903383"/>
            <a:ext cx="10963335" cy="4536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889" y="6627084"/>
            <a:ext cx="2860000" cy="3806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10556" y="6627084"/>
            <a:ext cx="4290001" cy="3806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77224" y="6627084"/>
            <a:ext cx="2860000" cy="3806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0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00" r:id="rId13"/>
  </p:sldLayoutIdLst>
  <p:hf hdr="0" ftr="0" dt="0"/>
  <p:txStyles>
    <p:titleStyle>
      <a:lvl1pPr algn="l" defTabSz="953353" rtl="0" eaLnBrk="1" latinLnBrk="0" hangingPunct="1">
        <a:lnSpc>
          <a:spcPct val="90000"/>
        </a:lnSpc>
        <a:spcBef>
          <a:spcPct val="0"/>
        </a:spcBef>
        <a:buNone/>
        <a:defRPr sz="4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8338" indent="-238338" algn="l" defTabSz="953353" rtl="0" eaLnBrk="1" latinLnBrk="0" hangingPunct="1">
        <a:lnSpc>
          <a:spcPct val="90000"/>
        </a:lnSpc>
        <a:spcBef>
          <a:spcPts val="1043"/>
        </a:spcBef>
        <a:buFont typeface="Arial" panose="020B0604020202020204" pitchFamily="34" charset="0"/>
        <a:buChar char="•"/>
        <a:defRPr sz="2919" kern="1200">
          <a:solidFill>
            <a:schemeClr val="tx1"/>
          </a:solidFill>
          <a:latin typeface="+mn-lt"/>
          <a:ea typeface="+mn-ea"/>
          <a:cs typeface="+mn-cs"/>
        </a:defRPr>
      </a:lvl1pPr>
      <a:lvl2pPr marL="715015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2502" kern="1200">
          <a:solidFill>
            <a:schemeClr val="tx1"/>
          </a:solidFill>
          <a:latin typeface="+mn-lt"/>
          <a:ea typeface="+mn-ea"/>
          <a:cs typeface="+mn-cs"/>
        </a:defRPr>
      </a:lvl2pPr>
      <a:lvl3pPr marL="1191692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2085" kern="1200">
          <a:solidFill>
            <a:schemeClr val="tx1"/>
          </a:solidFill>
          <a:latin typeface="+mn-lt"/>
          <a:ea typeface="+mn-ea"/>
          <a:cs typeface="+mn-cs"/>
        </a:defRPr>
      </a:lvl3pPr>
      <a:lvl4pPr marL="1668369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1877" kern="1200">
          <a:solidFill>
            <a:schemeClr val="tx1"/>
          </a:solidFill>
          <a:latin typeface="+mn-lt"/>
          <a:ea typeface="+mn-ea"/>
          <a:cs typeface="+mn-cs"/>
        </a:defRPr>
      </a:lvl4pPr>
      <a:lvl5pPr marL="2145045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1877" kern="1200">
          <a:solidFill>
            <a:schemeClr val="tx1"/>
          </a:solidFill>
          <a:latin typeface="+mn-lt"/>
          <a:ea typeface="+mn-ea"/>
          <a:cs typeface="+mn-cs"/>
        </a:defRPr>
      </a:lvl5pPr>
      <a:lvl6pPr marL="2621722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1877" kern="1200">
          <a:solidFill>
            <a:schemeClr val="tx1"/>
          </a:solidFill>
          <a:latin typeface="+mn-lt"/>
          <a:ea typeface="+mn-ea"/>
          <a:cs typeface="+mn-cs"/>
        </a:defRPr>
      </a:lvl6pPr>
      <a:lvl7pPr marL="3098399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1877" kern="1200">
          <a:solidFill>
            <a:schemeClr val="tx1"/>
          </a:solidFill>
          <a:latin typeface="+mn-lt"/>
          <a:ea typeface="+mn-ea"/>
          <a:cs typeface="+mn-cs"/>
        </a:defRPr>
      </a:lvl7pPr>
      <a:lvl8pPr marL="3575075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1877" kern="1200">
          <a:solidFill>
            <a:schemeClr val="tx1"/>
          </a:solidFill>
          <a:latin typeface="+mn-lt"/>
          <a:ea typeface="+mn-ea"/>
          <a:cs typeface="+mn-cs"/>
        </a:defRPr>
      </a:lvl8pPr>
      <a:lvl9pPr marL="4051752" indent="-238338" algn="l" defTabSz="953353" rtl="0" eaLnBrk="1" latinLnBrk="0" hangingPunct="1">
        <a:lnSpc>
          <a:spcPct val="90000"/>
        </a:lnSpc>
        <a:spcBef>
          <a:spcPts val="521"/>
        </a:spcBef>
        <a:buFont typeface="Arial" panose="020B0604020202020204" pitchFamily="34" charset="0"/>
        <a:buChar char="•"/>
        <a:defRPr sz="18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1pPr>
      <a:lvl2pPr marL="476677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2pPr>
      <a:lvl3pPr marL="953353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3pPr>
      <a:lvl4pPr marL="1430030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4pPr>
      <a:lvl5pPr marL="1906707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5pPr>
      <a:lvl6pPr marL="2383384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6pPr>
      <a:lvl7pPr marL="2860060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7pPr>
      <a:lvl8pPr marL="3336737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8pPr>
      <a:lvl9pPr marL="3813414" algn="l" defTabSz="953353" rtl="0" eaLnBrk="1" latinLnBrk="0" hangingPunct="1">
        <a:defRPr sz="18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72143" y="314755"/>
            <a:ext cx="12181113" cy="6605173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62" tIns="58740" rIns="117462" bIns="58740" anchor="ctr"/>
          <a:lstStyle/>
          <a:p>
            <a:pPr algn="ctr" defTabSz="1174027">
              <a:defRPr/>
            </a:pPr>
            <a:endParaRPr lang="ru-RU" sz="2742" dirty="0">
              <a:solidFill>
                <a:prstClr val="white"/>
              </a:solidFill>
            </a:endParaRPr>
          </a:p>
        </p:txBody>
      </p:sp>
      <p:pic>
        <p:nvPicPr>
          <p:cNvPr id="2416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7184" y="4937369"/>
            <a:ext cx="505896" cy="199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69" name="TextBox 42"/>
          <p:cNvSpPr txBox="1">
            <a:spLocks noChangeArrowheads="1"/>
          </p:cNvSpPr>
          <p:nvPr/>
        </p:nvSpPr>
        <p:spPr bwMode="auto">
          <a:xfrm>
            <a:off x="1870512" y="6315828"/>
            <a:ext cx="8334528" cy="60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462" tIns="58740" rIns="117462" bIns="58740">
            <a:spAutoFit/>
          </a:bodyPr>
          <a:lstStyle>
            <a:lvl1pPr defTabSz="1247775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247775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247775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919" b="1" dirty="0">
                <a:solidFill>
                  <a:srgbClr val="7F7F7F"/>
                </a:solidFill>
                <a:latin typeface="Arial Narrow" panose="020B0606020202030204" pitchFamily="34" charset="0"/>
              </a:rPr>
              <a:t>Ярославль, </a:t>
            </a:r>
            <a:r>
              <a:rPr lang="ru-RU" altLang="ru-RU" sz="3026" b="1" dirty="0">
                <a:solidFill>
                  <a:srgbClr val="7F7F7F"/>
                </a:solidFill>
                <a:latin typeface="Arial Narrow" panose="020B0606020202030204" pitchFamily="34" charset="0"/>
              </a:rPr>
              <a:t>2020</a:t>
            </a:r>
          </a:p>
        </p:txBody>
      </p:sp>
      <p:sp>
        <p:nvSpPr>
          <p:cNvPr id="241670" name="TextBox 4"/>
          <p:cNvSpPr txBox="1">
            <a:spLocks noChangeArrowheads="1"/>
          </p:cNvSpPr>
          <p:nvPr/>
        </p:nvSpPr>
        <p:spPr bwMode="auto">
          <a:xfrm>
            <a:off x="705742" y="2673065"/>
            <a:ext cx="5329173" cy="126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909" tIns="51463" rIns="102909" bIns="51463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91" dirty="0">
                <a:solidFill>
                  <a:srgbClr val="104E72"/>
                </a:solidFill>
              </a:rPr>
              <a:t>Начальник отдела налогообложения доходов физических лиц и администрирования страховых взносов УФНС России по Ярославской области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91" dirty="0">
                <a:solidFill>
                  <a:srgbClr val="104E72"/>
                </a:solidFill>
              </a:rPr>
              <a:t>П.А. </a:t>
            </a:r>
            <a:r>
              <a:rPr lang="ru-RU" altLang="ru-RU" sz="1891" dirty="0" err="1">
                <a:solidFill>
                  <a:srgbClr val="104E72"/>
                </a:solidFill>
              </a:rPr>
              <a:t>Дроздецкий</a:t>
            </a:r>
            <a:endParaRPr lang="ru-RU" altLang="ru-RU" sz="1891" dirty="0">
              <a:solidFill>
                <a:srgbClr val="104E72"/>
              </a:solidFill>
            </a:endParaRPr>
          </a:p>
        </p:txBody>
      </p:sp>
      <p:sp>
        <p:nvSpPr>
          <p:cNvPr id="241671" name="TextBox 42"/>
          <p:cNvSpPr txBox="1">
            <a:spLocks noChangeArrowheads="1"/>
          </p:cNvSpPr>
          <p:nvPr/>
        </p:nvSpPr>
        <p:spPr bwMode="auto">
          <a:xfrm>
            <a:off x="705740" y="4062661"/>
            <a:ext cx="9689543" cy="889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909" tIns="51463" rIns="102909" bIns="51463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553" b="1" dirty="0">
                <a:solidFill>
                  <a:srgbClr val="104E72"/>
                </a:solidFill>
                <a:cs typeface="Aharoni" panose="02010803020104030203" pitchFamily="2" charset="-79"/>
              </a:rPr>
              <a:t>Предоставление субсидий субъектам МСП, ведущим деятельность в наиболее пострадавших отраслях экономики от </a:t>
            </a:r>
            <a:r>
              <a:rPr lang="en-GB" altLang="ru-RU" sz="2553" b="1" dirty="0">
                <a:solidFill>
                  <a:srgbClr val="104E72"/>
                </a:solidFill>
                <a:cs typeface="Aharoni" panose="02010803020104030203" pitchFamily="2" charset="-79"/>
              </a:rPr>
              <a:t>COVID-19</a:t>
            </a:r>
            <a:endParaRPr lang="ru-RU" altLang="ru-RU" sz="2553" b="1" dirty="0">
              <a:solidFill>
                <a:srgbClr val="104E72"/>
              </a:solidFill>
              <a:cs typeface="Aharoni" panose="02010803020104030203" pitchFamily="2" charset="-79"/>
            </a:endParaRPr>
          </a:p>
        </p:txBody>
      </p:sp>
      <p:pic>
        <p:nvPicPr>
          <p:cNvPr id="9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42" y="752623"/>
            <a:ext cx="1498173" cy="161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96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ЗАЯВЛЕНИЕ ДЛЯ ПРЕДОСТАВЛЕНИЯ СУБСИДИИ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20821" y="6535288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10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506" y="1199136"/>
            <a:ext cx="1121539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200" dirty="0">
                <a:solidFill>
                  <a:srgbClr val="0070C0"/>
                </a:solidFill>
              </a:rPr>
              <a:t>Заявление о предоставлении субсидии субъектам малого и среднего предпринимательства, ведущим деятельность в отраслях российской экономики, в наибольшей степени пострадавших в условиях ухудшения ситуации в результате распространения новой коронавирусной инфекции </a:t>
            </a:r>
            <a:endParaRPr lang="ru-RU" sz="2200" dirty="0" smtClean="0">
              <a:solidFill>
                <a:srgbClr val="0070C0"/>
              </a:solidFill>
            </a:endParaRPr>
          </a:p>
          <a:p>
            <a:r>
              <a:rPr lang="ru-RU" sz="2200" dirty="0" smtClean="0">
                <a:solidFill>
                  <a:srgbClr val="0070C0"/>
                </a:solidFill>
              </a:rPr>
              <a:t>(</a:t>
            </a:r>
            <a:r>
              <a:rPr lang="ru-RU" sz="2200" b="1" dirty="0">
                <a:solidFill>
                  <a:srgbClr val="0070C0"/>
                </a:solidFill>
              </a:rPr>
              <a:t>Форма по КНД 1150102</a:t>
            </a:r>
            <a:r>
              <a:rPr lang="ru-RU" sz="2200" dirty="0" smtClean="0">
                <a:solidFill>
                  <a:srgbClr val="0070C0"/>
                </a:solidFill>
              </a:rPr>
              <a:t>) (</a:t>
            </a:r>
            <a:r>
              <a:rPr lang="ru-RU" sz="2200" dirty="0">
                <a:solidFill>
                  <a:srgbClr val="0070C0"/>
                </a:solidFill>
              </a:rPr>
              <a:t>Постановление Правительства РФ от 24.04.2020 </a:t>
            </a:r>
            <a:r>
              <a:rPr lang="ru-RU" sz="2200" dirty="0" smtClean="0">
                <a:solidFill>
                  <a:srgbClr val="0070C0"/>
                </a:solidFill>
              </a:rPr>
              <a:t>№ </a:t>
            </a:r>
            <a:r>
              <a:rPr lang="ru-RU" sz="2200" dirty="0">
                <a:solidFill>
                  <a:srgbClr val="0070C0"/>
                </a:solidFill>
              </a:rPr>
              <a:t>576)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4283" y="3037981"/>
            <a:ext cx="11215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Рекомендуется направить</a:t>
            </a:r>
            <a:r>
              <a:rPr lang="ru-RU" sz="2400" dirty="0" smtClean="0">
                <a:solidFill>
                  <a:srgbClr val="0070C0"/>
                </a:solidFill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</a:rPr>
              <a:t>через телекоммуникационные каналы связи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</a:rPr>
              <a:t>Через онлайн-сервис в Личном кабинете ИП/ЮЛ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506" y="4607641"/>
            <a:ext cx="112153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Также можно направить: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</a:rPr>
              <a:t>На бумаге, </a:t>
            </a:r>
            <a:r>
              <a:rPr lang="ru-RU" sz="2400" b="1" dirty="0" smtClean="0">
                <a:solidFill>
                  <a:srgbClr val="0070C0"/>
                </a:solidFill>
              </a:rPr>
              <a:t>заполнив форму с помощью сервиса на сайте </a:t>
            </a:r>
            <a:r>
              <a:rPr lang="en-US" sz="2400" b="1" dirty="0" smtClean="0">
                <a:solidFill>
                  <a:srgbClr val="0070C0"/>
                </a:solidFill>
              </a:rPr>
              <a:t>nalog.ru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</a:rPr>
              <a:t>Почтой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</a:rPr>
              <a:t>в бокс для приема корреспонденции</a:t>
            </a:r>
          </a:p>
        </p:txBody>
      </p:sp>
    </p:spTree>
    <p:extLst>
      <p:ext uri="{BB962C8B-B14F-4D97-AF65-F5344CB8AC3E}">
        <p14:creationId xmlns:p14="http://schemas.microsoft.com/office/powerpoint/2010/main" val="327427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ЗАЯВЛЕНИЕ ДЛЯ ПРЕДОСТАВЛЕНИЯ СУБСИДИИ в ЛК ЮЛ/ИП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67474" y="6529607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11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464" y="1246284"/>
            <a:ext cx="4761495" cy="56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1" y="1331620"/>
            <a:ext cx="6369600" cy="216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6572" y="4301412"/>
            <a:ext cx="65297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Все данные, в том числе реквизиты банковского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счёта, заполняются автоматически</a:t>
            </a:r>
          </a:p>
          <a:p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Удобный мониторинг состояния заявления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9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129107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СТАТУС РАССМОТРЕНИЯ ЗАЯВЛЕНИЯ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2A3D4A2-F82A-4D40-B289-0CA924434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30" y="1420360"/>
            <a:ext cx="11338345" cy="444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8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ПРОВЕРКА УСЛОВИЙ для получения субсидии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58144" y="6495869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13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0" y="1593854"/>
            <a:ext cx="1121539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1) Основной код ОКВЭД – выписка из ЕГРЮЛ. </a:t>
            </a:r>
          </a:p>
          <a:p>
            <a:r>
              <a:rPr lang="ru-RU" sz="2400" dirty="0">
                <a:solidFill>
                  <a:srgbClr val="0070C0"/>
                </a:solidFill>
              </a:rPr>
              <a:t>Доступна онлайн с помощью сервиса «Риски бизнеса: проверь себя и контрагента»</a:t>
            </a:r>
          </a:p>
          <a:p>
            <a:endParaRPr lang="ru-RU" sz="2400" dirty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2) Вхождение в реестр МСП – сайт </a:t>
            </a:r>
            <a:r>
              <a:rPr lang="en-US" sz="2400" dirty="0" smtClean="0">
                <a:solidFill>
                  <a:srgbClr val="0070C0"/>
                </a:solidFill>
              </a:rPr>
              <a:t>rmsp.nalog.ru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Доступен режим «Вас нет в реестре или данные некорректны»</a:t>
            </a:r>
          </a:p>
          <a:p>
            <a:endParaRPr lang="ru-RU" sz="2400" dirty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3) Наличие задолженности – личный кабинет ИП/ЮЛ</a:t>
            </a:r>
          </a:p>
          <a:p>
            <a:endParaRPr lang="ru-RU" sz="2400" dirty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4) Численность – данные СЗВ-М, которые Вы представили в ПФР (за исключением ИП без наемных работников)</a:t>
            </a:r>
            <a:endParaRPr lang="en-US" sz="2400" dirty="0" smtClean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73486"/>
            <a:ext cx="1001362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КОНТРОЛЬ НАЛИЧИЯ И РАЗМЕРОВ НЕДОИМКИ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14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D6F8751-05BB-428B-8ABE-359ABE289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34" y="1446691"/>
            <a:ext cx="8250863" cy="29977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9EF412C-6E9E-4854-B0DF-4E193B77F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24" y="4721799"/>
            <a:ext cx="10682816" cy="509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9824" y="5483394"/>
            <a:ext cx="87241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(!!!)Сведения о погашении недоимки должны находиться в информационном ресурсе налогового органа на момент подачи заявления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7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129107"/>
            <a:ext cx="10013624" cy="1191934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ПОРЯДОК УРЕГУЛИРОВАНИЯ СПОРОВ с наличием недоимки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15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0412AFB-0500-4040-A53C-4701E183C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47" y="1878391"/>
            <a:ext cx="11818557" cy="356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9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rgbClr val="FFC000"/>
                </a:solidFill>
                <a:latin typeface="+mn-lt"/>
                <a:cs typeface="+mj-cs"/>
              </a:rPr>
              <a:t>ЧТО ИЗМЕНИЛОСЬ </a:t>
            </a:r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в порядке предоставления субсидий?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39483" y="6559965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16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3103" y="1117993"/>
            <a:ext cx="108701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</a:t>
            </a:r>
            <a:r>
              <a:rPr lang="ru-RU" sz="2400" b="1" dirty="0" smtClean="0">
                <a:solidFill>
                  <a:srgbClr val="FFC000"/>
                </a:solidFill>
              </a:rPr>
              <a:t>Недоимку </a:t>
            </a:r>
            <a:r>
              <a:rPr lang="ru-RU" sz="2400" b="1" dirty="0" smtClean="0">
                <a:solidFill>
                  <a:srgbClr val="0070C0"/>
                </a:solidFill>
              </a:rPr>
              <a:t>по сроку уплаты до 1 марта 2020 года теперь </a:t>
            </a:r>
            <a:r>
              <a:rPr lang="ru-RU" sz="2400" b="1" dirty="0" smtClean="0">
                <a:solidFill>
                  <a:srgbClr val="FFC000"/>
                </a:solidFill>
              </a:rPr>
              <a:t>можно погасить </a:t>
            </a:r>
            <a:r>
              <a:rPr lang="ru-RU" sz="2400" b="1" dirty="0" smtClean="0">
                <a:solidFill>
                  <a:srgbClr val="0070C0"/>
                </a:solidFill>
              </a:rPr>
              <a:t>до      подачи заявления на субсидию (Постановление Правительства РФ № 658)</a:t>
            </a: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</a:t>
            </a:r>
            <a:r>
              <a:rPr lang="ru-RU" sz="2400" b="1" dirty="0" smtClean="0">
                <a:solidFill>
                  <a:srgbClr val="FFC000"/>
                </a:solidFill>
              </a:rPr>
              <a:t>Численность</a:t>
            </a:r>
            <a:r>
              <a:rPr lang="ru-RU" sz="2400" b="1" dirty="0" smtClean="0">
                <a:solidFill>
                  <a:srgbClr val="0070C0"/>
                </a:solidFill>
              </a:rPr>
              <a:t> небольших компаний можно уменьшить на </a:t>
            </a:r>
            <a:r>
              <a:rPr lang="ru-RU" sz="2400" b="1" dirty="0" smtClean="0">
                <a:solidFill>
                  <a:srgbClr val="FFC000"/>
                </a:solidFill>
              </a:rPr>
              <a:t>1 сотрудника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(действует правило 90% или «минус один», ПП РФ № 658)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 - </a:t>
            </a:r>
            <a:r>
              <a:rPr lang="ru-RU" sz="2400" b="1" dirty="0" smtClean="0">
                <a:solidFill>
                  <a:srgbClr val="FFC000"/>
                </a:solidFill>
              </a:rPr>
              <a:t>ИП может получить деньги на личный счёт</a:t>
            </a:r>
            <a:r>
              <a:rPr lang="ru-RU" sz="2400" b="1" dirty="0" smtClean="0">
                <a:solidFill>
                  <a:srgbClr val="0070C0"/>
                </a:solidFill>
              </a:rPr>
              <a:t>, если он есть в базе ФНС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  ( брифинг руководителя ФНС России Д.В. Егорова)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0070C0"/>
                </a:solidFill>
              </a:rPr>
              <a:t>Расширен </a:t>
            </a:r>
            <a:r>
              <a:rPr lang="ru-RU" sz="2400" b="1" dirty="0" smtClean="0">
                <a:solidFill>
                  <a:srgbClr val="FFC000"/>
                </a:solidFill>
              </a:rPr>
              <a:t>перечень пострадавших ОКВЭД </a:t>
            </a:r>
            <a:r>
              <a:rPr lang="ru-RU" sz="2400" b="1" dirty="0" smtClean="0">
                <a:solidFill>
                  <a:srgbClr val="0070C0"/>
                </a:solidFill>
              </a:rPr>
              <a:t>– добавлены 47.19,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     49.99.2, 32.99.8 ( Постановление Правительства РФ № 657)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0070C0"/>
                </a:solidFill>
              </a:rPr>
              <a:t>Расширен</a:t>
            </a:r>
            <a:r>
              <a:rPr lang="ru-RU" sz="2400" b="1" dirty="0" smtClean="0">
                <a:solidFill>
                  <a:srgbClr val="FFC000"/>
                </a:solidFill>
              </a:rPr>
              <a:t> реестр МСП </a:t>
            </a:r>
            <a:r>
              <a:rPr lang="ru-RU" sz="2400" b="1" dirty="0" smtClean="0">
                <a:solidFill>
                  <a:srgbClr val="0070C0"/>
                </a:solidFill>
              </a:rPr>
              <a:t>для соответствия правилам получения субсидии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    ( добавлены те, кто включен 10.03.2020, а также те, кто исключен в  августе                       2019 года но по состоянию на 01.04.2020 выполнил условия МСП)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0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ОСНОВНЫЕ Вопросы 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39483" y="6559965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16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3103" y="1117993"/>
            <a:ext cx="104036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ОКВЭД не вошел в список пострадавших отраслей</a:t>
            </a: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ОКВЭД в выписке ЕГРЮЛ/ЕГРИП не соответствует фактическому виду деятельности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 - Организация отсутствует в Едином реестре МСП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 - Спорная недоимка по налогам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Банковский счет не прошел проверку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у предпринимателя нет банковского счета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 - численность работников не прошла проверку </a:t>
            </a:r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ОСНОВНЫЕ РЕКОМЕНДАЦИИ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48813" y="6514530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17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3103" y="1117993"/>
            <a:ext cx="10403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Заранее представлять СЗВ-М, убедиться в успешном приеме со стороны ПФР</a:t>
            </a: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Направлять заявление по ТКС/с помощью сервиса в Личном кабинете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 - При формировании заявления на бумаге пользоваться сервисом для его заполнения на сайте </a:t>
            </a:r>
            <a:r>
              <a:rPr lang="en-US" sz="2400" b="1" dirty="0" smtClean="0">
                <a:solidFill>
                  <a:srgbClr val="0070C0"/>
                </a:solidFill>
              </a:rPr>
              <a:t>nalog.ru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 - Выдерживать временной интервал между уплатой недоимки/открытием расчетного счета и подачей заявления о выплате субсидии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Уточнять спорные причины отказа в рабочем порядке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6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761" y="297549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Нормативная база предоставления субсидий МСП, занятым в наиболее пострадавших отраслях от распространения </a:t>
            </a: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COVID-19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5087" y="3299271"/>
            <a:ext cx="109069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+mj-lt"/>
              </a:rPr>
              <a:t>Постановление Правительства РФ от 03.04.2020 </a:t>
            </a:r>
            <a:r>
              <a:rPr lang="ru-RU" sz="2000" b="1" dirty="0" smtClean="0">
                <a:solidFill>
                  <a:srgbClr val="0070C0"/>
                </a:solidFill>
                <a:latin typeface="+mj-lt"/>
              </a:rPr>
              <a:t>№ 434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 (ред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. от 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12.05.2020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)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«Об 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утверждении перечня отраслей российской экономики, в наибольшей степени пострадавших в условиях ухудшения ситуации в результате распространения новой коронавирусной 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инфекции» (коды ОКВЭД)</a:t>
            </a:r>
            <a:endParaRPr lang="ru-RU" sz="18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F78909B-5831-4C27-81BF-78E67356EDC6}"/>
              </a:ext>
            </a:extLst>
          </p:cNvPr>
          <p:cNvSpPr/>
          <p:nvPr/>
        </p:nvSpPr>
        <p:spPr>
          <a:xfrm>
            <a:off x="625087" y="1611531"/>
            <a:ext cx="109930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+mj-lt"/>
              </a:rPr>
              <a:t>Постановление Правительства РФ от 24.04.2020 № 576 </a:t>
            </a:r>
            <a:r>
              <a:rPr lang="ru-RU" sz="2000" dirty="0" smtClean="0">
                <a:solidFill>
                  <a:srgbClr val="0070C0"/>
                </a:solidFill>
                <a:latin typeface="+mj-lt"/>
              </a:rPr>
              <a:t>(ред. от 12.05.2020)</a:t>
            </a:r>
            <a:endParaRPr lang="ru-RU" sz="2000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«Об 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утверждении Правил предоставления в 2020 году из федерального бюджета субсидий субъектам малого и среднего предпринимательства, ведущим деятельность в отраслях Российской экономики, в наибольшей степени пострадавших в условиях ухудшения ситуации в результате распространения новой коронавирусной инфекции»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5087" y="4433013"/>
            <a:ext cx="109069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+mj-lt"/>
              </a:rPr>
              <a:t>Федеральный закон от 24.07.2007 № 209-ФЗ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 (ред. от 01.04.2020)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«О 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развитии малого и среднего предпринимательства в Российской 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Федерации» 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(единый реестр субъектов малого и среднего предпринимательства)</a:t>
            </a:r>
            <a:endParaRPr lang="ru-RU" sz="18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5087" y="5566756"/>
            <a:ext cx="108209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+mj-lt"/>
              </a:rPr>
              <a:t>Постановление Правления </a:t>
            </a:r>
            <a:r>
              <a:rPr lang="ru-RU" sz="2000" b="1" dirty="0" smtClean="0">
                <a:solidFill>
                  <a:srgbClr val="0070C0"/>
                </a:solidFill>
                <a:latin typeface="+mj-lt"/>
              </a:rPr>
              <a:t>ПФР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от 01.02.2016 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№ 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83п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«Об </a:t>
            </a:r>
            <a:r>
              <a:rPr lang="ru-RU" sz="1800" dirty="0">
                <a:solidFill>
                  <a:srgbClr val="0070C0"/>
                </a:solidFill>
                <a:latin typeface="+mj-lt"/>
              </a:rPr>
              <a:t>утверждении формы "Сведения о застрахованных 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лицах» (форма отчетности СЗВ-М)</a:t>
            </a:r>
            <a:endParaRPr lang="ru-RU" sz="18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037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КТО МОЖЕТ ПОЛУЧИТЬ СУБСИДИЮ?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7984002-9255-46E9-A14B-934B1CFB2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0" y="1708851"/>
            <a:ext cx="12425554" cy="373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3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УСЛОВИЯ ДЛЯ ПОЛУЧЕНИЯ СУБСИДИИ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11939482" y="6551853"/>
            <a:ext cx="657153" cy="380677"/>
          </a:xfrm>
        </p:spPr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1635" y="1303319"/>
            <a:ext cx="9384492" cy="39485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Направление заявления по установленной форме </a:t>
            </a:r>
            <a:r>
              <a:rPr lang="ru-RU" dirty="0" smtClean="0">
                <a:solidFill>
                  <a:srgbClr val="0070C0"/>
                </a:solidFill>
              </a:rPr>
              <a:t>в налоговый орган по месту учета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1635" y="1918477"/>
            <a:ext cx="9247724" cy="6973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Включение в единый реестр субъектов малого и среднего предпринимательства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по состоянию на 1 марта 2020 года (10 марта 2020 – для созданных в феврале 2020)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1635" y="2796052"/>
            <a:ext cx="9232464" cy="6973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Отнесение отрасли деятельности к наиболее пострадавшим </a:t>
            </a:r>
            <a:r>
              <a:rPr lang="ru-RU" dirty="0" smtClean="0">
                <a:solidFill>
                  <a:srgbClr val="0070C0"/>
                </a:solidFill>
              </a:rPr>
              <a:t>(основной код ОКВЭД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по состоянию на 1 марта 2020 года входит в утвержденный Перечень)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1635" y="3753829"/>
            <a:ext cx="11110157" cy="6973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Получатель субсидии не находится </a:t>
            </a:r>
            <a:r>
              <a:rPr lang="ru-RU" dirty="0" smtClean="0">
                <a:solidFill>
                  <a:srgbClr val="0070C0"/>
                </a:solidFill>
              </a:rPr>
              <a:t>в процессе </a:t>
            </a:r>
            <a:r>
              <a:rPr lang="ru-RU" b="1" dirty="0" smtClean="0">
                <a:solidFill>
                  <a:srgbClr val="0070C0"/>
                </a:solidFill>
              </a:rPr>
              <a:t>ликвидации</a:t>
            </a:r>
            <a:r>
              <a:rPr lang="ru-RU" dirty="0" smtClean="0">
                <a:solidFill>
                  <a:srgbClr val="0070C0"/>
                </a:solidFill>
              </a:rPr>
              <a:t>/в процедуре </a:t>
            </a:r>
            <a:r>
              <a:rPr lang="ru-RU" b="1" dirty="0" smtClean="0">
                <a:solidFill>
                  <a:srgbClr val="0070C0"/>
                </a:solidFill>
              </a:rPr>
              <a:t>банкротства</a:t>
            </a:r>
            <a:r>
              <a:rPr lang="ru-RU" dirty="0" smtClean="0">
                <a:solidFill>
                  <a:srgbClr val="0070C0"/>
                </a:solidFill>
              </a:rPr>
              <a:t>,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 также не принято решение о предстоящем </a:t>
            </a:r>
            <a:r>
              <a:rPr lang="ru-RU" b="1" dirty="0" smtClean="0">
                <a:solidFill>
                  <a:srgbClr val="0070C0"/>
                </a:solidFill>
              </a:rPr>
              <a:t>исключении</a:t>
            </a:r>
            <a:r>
              <a:rPr lang="ru-RU" dirty="0" smtClean="0">
                <a:solidFill>
                  <a:srgbClr val="0070C0"/>
                </a:solidFill>
              </a:rPr>
              <a:t> из ЕГРЮЛ (ИП не прекращает деятельность)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1635" y="4640381"/>
            <a:ext cx="9340506" cy="6973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Отсутствует недоимка </a:t>
            </a:r>
            <a:r>
              <a:rPr lang="ru-RU" dirty="0" smtClean="0">
                <a:solidFill>
                  <a:srgbClr val="0070C0"/>
                </a:solidFill>
              </a:rPr>
              <a:t>по налогам и страховым взносам, превышающая 3 000 рублей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по состоянию на 01.03.2020 (погашена на момент подачи заявления)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1635" y="5437920"/>
            <a:ext cx="10431189" cy="6973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Количество работников составляет не менее 90% </a:t>
            </a:r>
            <a:r>
              <a:rPr lang="ru-RU" dirty="0" smtClean="0">
                <a:solidFill>
                  <a:srgbClr val="0070C0"/>
                </a:solidFill>
              </a:rPr>
              <a:t>от количества работников в марте 2020 года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(или минус один сотрудник для малых предприятий)</a:t>
            </a:r>
          </a:p>
        </p:txBody>
      </p:sp>
    </p:spTree>
    <p:extLst>
      <p:ext uri="{BB962C8B-B14F-4D97-AF65-F5344CB8AC3E}">
        <p14:creationId xmlns:p14="http://schemas.microsoft.com/office/powerpoint/2010/main" val="17945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РАСЧЕТ РАЗМЕРА СУБСИДИИ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5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C0523B-7382-43FA-8D1F-B31C7464F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66" y="1252515"/>
            <a:ext cx="10805599" cy="49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6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914604" cy="951487"/>
          </a:xfrm>
        </p:spPr>
        <p:txBody>
          <a:bodyPr/>
          <a:lstStyle/>
          <a:p>
            <a: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СУБСИДИИ НА САЙТЕ ФНС РОССИИ</a:t>
            </a:r>
            <a:br>
              <a:rPr lang="ru-RU" alt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</a:b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nalog.ru/rn76/business-support-2020/subsidy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889D327-9A7B-4A6E-9E48-DC212814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34" y="1164815"/>
            <a:ext cx="10260491" cy="558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8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213328"/>
            <a:ext cx="10013624" cy="951487"/>
          </a:xfrm>
        </p:spPr>
        <p:txBody>
          <a:bodyPr/>
          <a:lstStyle/>
          <a:p>
            <a:r>
              <a:rPr lang="ru-RU" altLang="ru-RU" sz="2400" cap="all" dirty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Как получить субсидию?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7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9F052B6-FFB2-4842-A41A-F24955124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24" y="1346310"/>
            <a:ext cx="10982325" cy="19907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A5C705-D480-46F8-B344-1D6C2A6D0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12" y="4116314"/>
            <a:ext cx="3471664" cy="19907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153B372-F5D8-4FE1-8431-C383F2495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857" y="3631170"/>
            <a:ext cx="2982615" cy="32816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B8B29FF-6E9F-4D53-AAF9-7C3603A8C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256" y="3462957"/>
            <a:ext cx="3591337" cy="36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5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24" y="309580"/>
            <a:ext cx="10013624" cy="951487"/>
          </a:xfrm>
        </p:spPr>
        <p:txBody>
          <a:bodyPr/>
          <a:lstStyle/>
          <a:p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ПРОВЕРКА УСЛОВИЙ</a:t>
            </a: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 </a:t>
            </a:r>
            <a:r>
              <a:rPr lang="ru-RU" sz="24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j-cs"/>
              </a:rPr>
              <a:t>для получения субсидии НА САЙТЕ ФНС РОСИИ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n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8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CADE2E4-742F-4DBA-B279-1D6C27438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41" y="1244036"/>
            <a:ext cx="10474501" cy="564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30" y="129107"/>
            <a:ext cx="10373645" cy="1191934"/>
          </a:xfrm>
        </p:spPr>
        <p:txBody>
          <a:bodyPr/>
          <a:lstStyle/>
          <a:p>
            <a:r>
              <a:rPr lang="ru-RU" sz="2400" cap="all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ПРОВЕРКА УСЛОВИЙ</a:t>
            </a:r>
            <a:r>
              <a:rPr lang="en-US" sz="2400" cap="all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400" cap="all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для получения субсидии НА САЙТЕ ФНС РОСИИ</a:t>
            </a:r>
            <a:endParaRPr lang="ru-RU" sz="2400" cap="all" dirty="0">
              <a:solidFill>
                <a:schemeClr val="accent1">
                  <a:lumMod val="75000"/>
                </a:schemeClr>
              </a:solidFill>
              <a:latin typeface="+mj-lt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9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E3FBDF6-A079-448B-8857-94DB54812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30" y="1321041"/>
            <a:ext cx="10914950" cy="475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1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43397</TotalTime>
  <Words>865</Words>
  <Application>Microsoft Office PowerPoint</Application>
  <PresentationFormat>Произвольный</PresentationFormat>
  <Paragraphs>117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Специальное оформление</vt:lpstr>
      <vt:lpstr>7_Специальное оформление</vt:lpstr>
      <vt:lpstr>1_Специальное оформление</vt:lpstr>
      <vt:lpstr>2_Специальное оформление</vt:lpstr>
      <vt:lpstr>Тема Office</vt:lpstr>
      <vt:lpstr>Презентация PowerPoint</vt:lpstr>
      <vt:lpstr>Нормативная база предоставления субсидий МСП, занятым в наиболее пострадавших отраслях от распространения COVID-19</vt:lpstr>
      <vt:lpstr>КТО МОЖЕТ ПОЛУЧИТЬ СУБСИДИЮ?</vt:lpstr>
      <vt:lpstr>УСЛОВИЯ ДЛЯ ПОЛУЧЕНИЯ СУБСИДИИ</vt:lpstr>
      <vt:lpstr>РАСЧЕТ РАЗМЕРА СУБСИДИИ</vt:lpstr>
      <vt:lpstr>СУБСИДИИ НА САЙТЕ ФНС РОССИИ nalog.ru/rn76/business-support-2020/subsidy</vt:lpstr>
      <vt:lpstr>Как получить субсидию?</vt:lpstr>
      <vt:lpstr>ПРОВЕРКА УСЛОВИЙ для получения субсидии НА САЙТЕ ФНС РОСИИ</vt:lpstr>
      <vt:lpstr>ПРОВЕРКА УСЛОВИЙ для получения субсидии НА САЙТЕ ФНС РОСИИ</vt:lpstr>
      <vt:lpstr>ЗАЯВЛЕНИЕ ДЛЯ ПРЕДОСТАВЛЕНИЯ СУБСИДИИ</vt:lpstr>
      <vt:lpstr>ЗАЯВЛЕНИЕ ДЛЯ ПРЕДОСТАВЛЕНИЯ СУБСИДИИ в ЛК ЮЛ/ИП</vt:lpstr>
      <vt:lpstr>СТАТУС РАССМОТРЕНИЯ ЗАЯВЛЕНИЯ</vt:lpstr>
      <vt:lpstr>ПРОВЕРКА УСЛОВИЙ для получения субсидии</vt:lpstr>
      <vt:lpstr>КОНТРОЛЬ НАЛИЧИЯ И РАЗМЕРОВ НЕДОИМКИ</vt:lpstr>
      <vt:lpstr>ПОРЯДОК УРЕГУЛИРОВАНИЯ СПОРОВ с наличием недоимки</vt:lpstr>
      <vt:lpstr>ЧТО ИЗМЕНИЛОСЬ в порядке предоставления субсидий?</vt:lpstr>
      <vt:lpstr>ОСНОВНЫЕ Вопросы </vt:lpstr>
      <vt:lpstr>ОСНОВНЫЕ РЕКОМЕНДАЦИИ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 Ivanova</dc:creator>
  <cp:lastModifiedBy>Лаврентьева Елена Вячеславовна</cp:lastModifiedBy>
  <cp:revision>738</cp:revision>
  <cp:lastPrinted>2020-03-12T09:11:57Z</cp:lastPrinted>
  <dcterms:created xsi:type="dcterms:W3CDTF">2019-04-30T10:46:03Z</dcterms:created>
  <dcterms:modified xsi:type="dcterms:W3CDTF">2020-05-22T07:08:18Z</dcterms:modified>
</cp:coreProperties>
</file>