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309" r:id="rId2"/>
    <p:sldId id="310" r:id="rId3"/>
    <p:sldId id="311" r:id="rId4"/>
    <p:sldId id="312" r:id="rId5"/>
    <p:sldId id="313" r:id="rId6"/>
  </p:sldIdLst>
  <p:sldSz cx="9144000" cy="5143500" type="screen16x9"/>
  <p:notesSz cx="6797675" cy="9928225"/>
  <p:defaultTextStyle>
    <a:defPPr>
      <a:defRPr lang="ru-RU"/>
    </a:defPPr>
    <a:lvl1pPr marL="0" algn="l" defTabSz="81629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08148" algn="l" defTabSz="81629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816296" algn="l" defTabSz="81629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224443" algn="l" defTabSz="81629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1632591" algn="l" defTabSz="81629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2040739" algn="l" defTabSz="81629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2448887" algn="l" defTabSz="81629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2857035" algn="l" defTabSz="81629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3265183" algn="l" defTabSz="816296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AA9"/>
    <a:srgbClr val="0000CC"/>
    <a:srgbClr val="FF9999"/>
    <a:srgbClr val="8D8C90"/>
    <a:srgbClr val="504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3143" autoAdjust="0"/>
  </p:normalViewPr>
  <p:slideViewPr>
    <p:cSldViewPr showGuides="1">
      <p:cViewPr>
        <p:scale>
          <a:sx n="104" d="100"/>
          <a:sy n="104" d="100"/>
        </p:scale>
        <p:origin x="-2694" y="-936"/>
      </p:cViewPr>
      <p:guideLst>
        <p:guide orient="horz" pos="1620"/>
        <p:guide orient="horz" pos="2968"/>
        <p:guide orient="horz" pos="352"/>
        <p:guide orient="horz" pos="948"/>
        <p:guide pos="2880"/>
        <p:guide pos="385"/>
        <p:guide pos="1565"/>
        <p:guide pos="5193"/>
        <p:guide pos="406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2CB9A-35A0-44DF-9563-3B4294FF58F5}" type="datetimeFigureOut">
              <a:rPr lang="ru-RU" smtClean="0"/>
              <a:pPr/>
              <a:t>26.08.2021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CAF5B9-CC1E-4A3E-B04F-728BB30B0B5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741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1pPr>
    <a:lvl2pPr marL="408148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2pPr>
    <a:lvl3pPr marL="816296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3pPr>
    <a:lvl4pPr marL="1224443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4pPr>
    <a:lvl5pPr marL="1632591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5pPr>
    <a:lvl6pPr marL="2040739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6pPr>
    <a:lvl7pPr marL="2448887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7pPr>
    <a:lvl8pPr marL="2857035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8pPr>
    <a:lvl9pPr marL="3265183" algn="l" defTabSz="816296" rtl="0" eaLnBrk="1" latinLnBrk="0" hangingPunct="1">
      <a:defRPr sz="11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16.9-01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168"/>
            <a:ext cx="9144000" cy="514289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685800" y="2794987"/>
            <a:ext cx="7772400" cy="1102519"/>
          </a:xfrm>
        </p:spPr>
        <p:txBody>
          <a:bodyPr>
            <a:normAutofit/>
          </a:bodyPr>
          <a:lstStyle>
            <a:lvl1pPr>
              <a:defRPr sz="45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371600" y="3921596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2500" b="0">
                <a:solidFill>
                  <a:schemeClr val="bg1"/>
                </a:solidFill>
                <a:latin typeface="+mj-lt"/>
              </a:defRPr>
            </a:lvl1pPr>
            <a:lvl2pPr marL="4081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62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244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325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407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488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570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65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-564"/>
            <a:ext cx="9144000" cy="5142895"/>
          </a:xfrm>
          <a:prstGeom prst="rect">
            <a:avLst/>
          </a:prstGeom>
          <a:noFill/>
        </p:spPr>
      </p:pic>
      <p:sp>
        <p:nvSpPr>
          <p:cNvPr id="8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2478466" y="935856"/>
            <a:ext cx="6102883" cy="3580110"/>
          </a:xfrm>
        </p:spPr>
        <p:txBody>
          <a:bodyPr anchor="t">
            <a:normAutofit/>
          </a:bodyPr>
          <a:lstStyle>
            <a:lvl1pPr algn="l">
              <a:lnSpc>
                <a:spcPts val="5400"/>
              </a:lnSpc>
              <a:defRPr sz="4700" b="1">
                <a:solidFill>
                  <a:srgbClr val="8D8C90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1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26640" y="3845307"/>
            <a:ext cx="923618" cy="282640"/>
          </a:xfrm>
          <a:prstGeom prst="rect">
            <a:avLst/>
          </a:prstGeom>
          <a:noFill/>
        </p:spPr>
        <p:txBody>
          <a:bodyPr wrap="square" lIns="71561" tIns="35780" rIns="71561" bIns="35780" rtlCol="0">
            <a:noAutofit/>
          </a:bodyPr>
          <a:lstStyle/>
          <a:p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611189" y="558800"/>
            <a:ext cx="7548638" cy="946151"/>
          </a:xfrm>
        </p:spPr>
        <p:txBody>
          <a:bodyPr/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1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2020" indent="2485">
              <a:defRPr>
                <a:latin typeface="+mj-lt"/>
              </a:defRPr>
            </a:lvl2pPr>
            <a:lvl3pPr marL="491981" indent="-203750">
              <a:tabLst/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5926640" y="3845307"/>
            <a:ext cx="923618" cy="282640"/>
          </a:xfrm>
          <a:prstGeom prst="rect">
            <a:avLst/>
          </a:prstGeom>
          <a:noFill/>
        </p:spPr>
        <p:txBody>
          <a:bodyPr wrap="square" lIns="71561" tIns="35780" rIns="71561" bIns="35780" rtlCol="0">
            <a:noAutofit/>
          </a:bodyPr>
          <a:lstStyle/>
          <a:p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611188" y="558801"/>
            <a:ext cx="7632699" cy="946150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" y="1169"/>
            <a:ext cx="9143998" cy="514289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0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611188" y="558801"/>
            <a:ext cx="7632699" cy="946150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Z:\Projects\Текущие\Проектная\FNS_2012\_БРЭНДБУК\out\PPT\3_1_present_16.9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1169"/>
            <a:ext cx="9144000" cy="514289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188" y="1504950"/>
            <a:ext cx="7632700" cy="3206749"/>
          </a:xfrm>
        </p:spPr>
        <p:txBody>
          <a:bodyPr>
            <a:noAutofit/>
          </a:bodyPr>
          <a:lstStyle>
            <a:lvl1pPr marL="284505" indent="0">
              <a:buFontTx/>
              <a:buNone/>
              <a:defRPr b="1">
                <a:latin typeface="+mj-lt"/>
              </a:defRPr>
            </a:lvl1pPr>
            <a:lvl2pPr marL="284505" indent="0">
              <a:defRPr>
                <a:latin typeface="+mj-lt"/>
              </a:defRPr>
            </a:lvl2pPr>
            <a:lvl3pPr marL="491981" indent="-203750">
              <a:defRPr>
                <a:latin typeface="+mj-lt"/>
              </a:defRPr>
            </a:lvl3pPr>
            <a:lvl4pPr marL="0" indent="282020">
              <a:defRPr>
                <a:latin typeface="+mj-lt"/>
              </a:defRPr>
            </a:lvl4pPr>
            <a:lvl5pPr marL="1123109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611188" y="558801"/>
            <a:ext cx="7632699" cy="946150"/>
          </a:xfrm>
        </p:spPr>
        <p:txBody>
          <a:bodyPr>
            <a:noAutofit/>
          </a:bodyPr>
          <a:lstStyle>
            <a:lvl1pPr marL="0" marR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4200"/>
            </a:lvl1pPr>
          </a:lstStyle>
          <a:p>
            <a:pPr marL="0" marR="0" lvl="0" indent="0" defTabSz="81629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3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2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0" y="-564"/>
            <a:ext cx="9144000" cy="514289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7046" y="1478186"/>
            <a:ext cx="5736842" cy="1021556"/>
          </a:xfrm>
        </p:spPr>
        <p:txBody>
          <a:bodyPr anchor="t"/>
          <a:lstStyle>
            <a:lvl1pPr algn="l">
              <a:defRPr sz="3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07046" y="353046"/>
            <a:ext cx="5736842" cy="1125140"/>
          </a:xfrm>
        </p:spPr>
        <p:txBody>
          <a:bodyPr anchor="b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0814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81629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22444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4pPr>
            <a:lvl5pPr marL="1632591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5pPr>
            <a:lvl6pPr marL="2040739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6pPr>
            <a:lvl7pPr marL="2448887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7pPr>
            <a:lvl8pPr marL="2857035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8pPr>
            <a:lvl9pPr marL="3265183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9" y="558799"/>
            <a:ext cx="8075612" cy="946151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1188" y="1504950"/>
            <a:ext cx="3647576" cy="320675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504950"/>
            <a:ext cx="3671888" cy="3206750"/>
          </a:xfrm>
        </p:spPr>
        <p:txBody>
          <a:bodyPr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1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408148" indent="0">
              <a:buNone/>
              <a:defRPr sz="1800" b="1"/>
            </a:lvl2pPr>
            <a:lvl3pPr marL="816296" indent="0">
              <a:buNone/>
              <a:defRPr sz="1600" b="1"/>
            </a:lvl3pPr>
            <a:lvl4pPr marL="1224443" indent="0">
              <a:buNone/>
              <a:defRPr sz="1400" b="1"/>
            </a:lvl4pPr>
            <a:lvl5pPr marL="1632591" indent="0">
              <a:buNone/>
              <a:defRPr sz="1400" b="1"/>
            </a:lvl5pPr>
            <a:lvl6pPr marL="2040739" indent="0">
              <a:buNone/>
              <a:defRPr sz="1400" b="1"/>
            </a:lvl6pPr>
            <a:lvl7pPr marL="2448887" indent="0">
              <a:buNone/>
              <a:defRPr sz="1400" b="1"/>
            </a:lvl7pPr>
            <a:lvl8pPr marL="2857035" indent="0">
              <a:buNone/>
              <a:defRPr sz="1400" b="1"/>
            </a:lvl8pPr>
            <a:lvl9pPr marL="3265183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5A173-E5E4-4B86-BADB-BBB422306F42}" type="datetime1">
              <a:rPr lang="ru-RU" smtClean="0"/>
              <a:pPr/>
              <a:t>26.08.2021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23995" y="778396"/>
            <a:ext cx="7562805" cy="85725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EE4C3-B3F9-4492-AC4E-AEB8AB203703}" type="datetime1">
              <a:rPr lang="ru-RU" smtClean="0"/>
              <a:pPr/>
              <a:t>26.08.2021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8"/>
            <a:ext cx="3008313" cy="871537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4"/>
          </a:xfrm>
        </p:spPr>
        <p:txBody>
          <a:bodyPr/>
          <a:lstStyle>
            <a:lvl1pPr>
              <a:defRPr sz="29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5"/>
            <a:ext cx="3008313" cy="3518297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C1266-D9B9-4642-A506-7317DD4ADF73}" type="datetime1">
              <a:rPr lang="ru-RU" smtClean="0"/>
              <a:pPr/>
              <a:t>26.08.2021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18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900"/>
            </a:lvl1pPr>
            <a:lvl2pPr marL="408148" indent="0">
              <a:buNone/>
              <a:defRPr sz="2500"/>
            </a:lvl2pPr>
            <a:lvl3pPr marL="816296" indent="0">
              <a:buNone/>
              <a:defRPr sz="2100"/>
            </a:lvl3pPr>
            <a:lvl4pPr marL="1224443" indent="0">
              <a:buNone/>
              <a:defRPr sz="1800"/>
            </a:lvl4pPr>
            <a:lvl5pPr marL="1632591" indent="0">
              <a:buNone/>
              <a:defRPr sz="1800"/>
            </a:lvl5pPr>
            <a:lvl6pPr marL="2040739" indent="0">
              <a:buNone/>
              <a:defRPr sz="1800"/>
            </a:lvl6pPr>
            <a:lvl7pPr marL="2448887" indent="0">
              <a:buNone/>
              <a:defRPr sz="1800"/>
            </a:lvl7pPr>
            <a:lvl8pPr marL="2857035" indent="0">
              <a:buNone/>
              <a:defRPr sz="1800"/>
            </a:lvl8pPr>
            <a:lvl9pPr marL="3265183" indent="0">
              <a:buNone/>
              <a:defRPr sz="18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300"/>
            </a:lvl1pPr>
            <a:lvl2pPr marL="408148" indent="0">
              <a:buNone/>
              <a:defRPr sz="1100"/>
            </a:lvl2pPr>
            <a:lvl3pPr marL="816296" indent="0">
              <a:buNone/>
              <a:defRPr sz="900"/>
            </a:lvl3pPr>
            <a:lvl4pPr marL="1224443" indent="0">
              <a:buNone/>
              <a:defRPr sz="800"/>
            </a:lvl4pPr>
            <a:lvl5pPr marL="1632591" indent="0">
              <a:buNone/>
              <a:defRPr sz="800"/>
            </a:lvl5pPr>
            <a:lvl6pPr marL="2040739" indent="0">
              <a:buNone/>
              <a:defRPr sz="800"/>
            </a:lvl6pPr>
            <a:lvl7pPr marL="2448887" indent="0">
              <a:buNone/>
              <a:defRPr sz="800"/>
            </a:lvl7pPr>
            <a:lvl8pPr marL="2857035" indent="0">
              <a:buNone/>
              <a:defRPr sz="800"/>
            </a:lvl8pPr>
            <a:lvl9pPr marL="3265183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78A2D-CC43-4DD9-8CF9-DF5286C3CC1D}" type="datetime1">
              <a:rPr lang="ru-RU" smtClean="0"/>
              <a:pPr/>
              <a:t>26.08.2021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58524-75FA-4DFF-9D30-F97C17CE17A5}" type="datetime1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53350" y="227409"/>
            <a:ext cx="2405063" cy="4838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4988" y="227409"/>
            <a:ext cx="7065962" cy="4838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9B2CD-5EDF-45E0-A730-F2C3E6027E1D}" type="datetime1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16.9-03.png"/>
          <p:cNvPicPr>
            <a:picLocks noChangeAspect="1" noChangeArrowheads="1"/>
          </p:cNvPicPr>
          <p:nvPr/>
        </p:nvPicPr>
        <p:blipFill>
          <a:blip r:embed="rId17" cstate="print"/>
          <a:stretch>
            <a:fillRect/>
          </a:stretch>
        </p:blipFill>
        <p:spPr bwMode="auto">
          <a:xfrm>
            <a:off x="1" y="1169"/>
            <a:ext cx="9143998" cy="514289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558800"/>
            <a:ext cx="7632700" cy="925984"/>
          </a:xfrm>
          <a:prstGeom prst="rect">
            <a:avLst/>
          </a:prstGeom>
        </p:spPr>
        <p:txBody>
          <a:bodyPr vert="horz" lIns="81630" tIns="40815" rIns="81630" bIns="40815" rtlCol="0" anchor="ctr">
            <a:no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189" y="1491630"/>
            <a:ext cx="7632699" cy="3220070"/>
          </a:xfrm>
          <a:prstGeom prst="rect">
            <a:avLst/>
          </a:prstGeom>
        </p:spPr>
        <p:txBody>
          <a:bodyPr vert="horz" lIns="81630" tIns="40815" rIns="81630" bIns="40815" rtlCol="0">
            <a:no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1" y="4767263"/>
            <a:ext cx="2133600" cy="27384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1EDECA-DAED-49E8-AB44-A10369DCE766}" type="datetime1">
              <a:rPr lang="ru-RU" smtClean="0"/>
              <a:pPr/>
              <a:t>26.08.2021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1" y="4767263"/>
            <a:ext cx="2895600" cy="273844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403431" y="4398169"/>
            <a:ext cx="503585" cy="513582"/>
          </a:xfrm>
          <a:prstGeom prst="rect">
            <a:avLst/>
          </a:prstGeom>
        </p:spPr>
        <p:txBody>
          <a:bodyPr vert="horz" lIns="81630" tIns="40815" rIns="81630" bIns="40815" rtlCol="0" anchor="ctr"/>
          <a:lstStyle>
            <a:lvl1pPr algn="ctr">
              <a:lnSpc>
                <a:spcPts val="1878"/>
              </a:lnSpc>
              <a:defRPr sz="2100">
                <a:solidFill>
                  <a:schemeClr val="bg1"/>
                </a:solidFill>
                <a:latin typeface="+mn-lt"/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63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hf hdr="0" ftr="0" dt="0"/>
  <p:txStyles>
    <p:titleStyle>
      <a:lvl1pPr algn="l" defTabSz="816296" rtl="0" eaLnBrk="1" latinLnBrk="0" hangingPunct="1">
        <a:spcBef>
          <a:spcPct val="0"/>
        </a:spcBef>
        <a:buNone/>
        <a:defRPr sz="38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284505" indent="0" algn="l" defTabSz="816296" rtl="0" eaLnBrk="1" latinLnBrk="0" hangingPunct="1">
        <a:spcBef>
          <a:spcPct val="20000"/>
        </a:spcBef>
        <a:buFont typeface="+mj-lt"/>
        <a:buNone/>
        <a:defRPr sz="24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284505" indent="0" algn="l" defTabSz="816296" rtl="0" eaLnBrk="1" latinLnBrk="0" hangingPunct="1">
        <a:spcBef>
          <a:spcPct val="20000"/>
        </a:spcBef>
        <a:buFont typeface="Arial" pitchFamily="34" charset="0"/>
        <a:buNone/>
        <a:defRPr sz="20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557828" indent="-203750" algn="l" defTabSz="816296" rtl="0" eaLnBrk="1" latinLnBrk="0" hangingPunct="1">
        <a:spcBef>
          <a:spcPct val="20000"/>
        </a:spcBef>
        <a:buFont typeface="Arial" pitchFamily="34" charset="0"/>
        <a:buChar char="•"/>
        <a:defRPr sz="20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282020" algn="just" defTabSz="816296" rtl="0" eaLnBrk="1" latinLnBrk="0" hangingPunct="1">
        <a:lnSpc>
          <a:spcPts val="1900"/>
        </a:lnSpc>
        <a:spcBef>
          <a:spcPts val="400"/>
        </a:spcBef>
        <a:buFont typeface="Arial" pitchFamily="34" charset="0"/>
        <a:buNone/>
        <a:tabLst/>
        <a:defRPr sz="16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123109" indent="0" algn="l" defTabSz="816296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defRPr sz="14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244813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652961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061109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469256" indent="-204074" algn="l" defTabSz="816296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8148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16296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2444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32591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40739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48887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035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65183" algn="l" defTabSz="816296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31590"/>
            <a:ext cx="8640960" cy="1080120"/>
          </a:xfrm>
        </p:spPr>
        <p:txBody>
          <a:bodyPr/>
          <a:lstStyle/>
          <a:p>
            <a:pPr algn="just"/>
            <a:r>
              <a:rPr lang="ru-RU" sz="2000" b="0" dirty="0" smtClean="0"/>
              <a:t/>
            </a:r>
            <a:br>
              <a:rPr lang="ru-RU" sz="2000" b="0" dirty="0" smtClean="0"/>
            </a:br>
            <a:endParaRPr lang="ru-RU" sz="2000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1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67494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>
              <a:solidFill>
                <a:srgbClr val="C00000"/>
              </a:solidFill>
            </a:endParaRPr>
          </a:p>
          <a:p>
            <a:pPr algn="just"/>
            <a:endParaRPr lang="ru-RU" sz="2400" dirty="0">
              <a:solidFill>
                <a:srgbClr val="C00000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5576" y="555526"/>
            <a:ext cx="914400" cy="288032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Autofit/>
          </a:bodyPr>
          <a:lstStyle/>
          <a:p>
            <a:pPr marL="0" marR="0" indent="0" algn="just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Процесс охвата сервисом «Личный кабинет» </a:t>
            </a:r>
          </a:p>
          <a:p>
            <a:pPr marL="0" marR="0" indent="0" algn="just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   для всех категорий налогоплательщиков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203597"/>
            <a:ext cx="8064896" cy="1152129"/>
          </a:xfrm>
          <a:prstGeom prst="rect">
            <a:avLst/>
          </a:prstGeom>
        </p:spPr>
      </p:pic>
      <p:sp>
        <p:nvSpPr>
          <p:cNvPr id="8" name="Стрелка вниз 7"/>
          <p:cNvSpPr/>
          <p:nvPr/>
        </p:nvSpPr>
        <p:spPr>
          <a:xfrm>
            <a:off x="1259632" y="2427734"/>
            <a:ext cx="484632" cy="82809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flipH="1">
            <a:off x="4363428" y="2427734"/>
            <a:ext cx="504056" cy="87667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flipH="1">
            <a:off x="6948264" y="2427734"/>
            <a:ext cx="504056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43608" y="3219822"/>
            <a:ext cx="914400" cy="288032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1520" y="3075806"/>
            <a:ext cx="1202432" cy="4572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более 178 тыс. чел.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                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72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  </a:t>
            </a:r>
            <a:r>
              <a:rPr lang="ru-RU" sz="72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</a:t>
            </a:r>
            <a:r>
              <a:rPr lang="ru-RU" sz="56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или</a:t>
            </a:r>
            <a:r>
              <a:rPr lang="ru-RU" sz="72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27,4% </a:t>
            </a:r>
            <a:endParaRPr lang="ru-RU" sz="72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defTabSz="1043056">
              <a:spcBef>
                <a:spcPct val="0"/>
              </a:spcBef>
            </a:pPr>
            <a:r>
              <a:rPr lang="ru-RU" sz="72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 </a:t>
            </a:r>
            <a:r>
              <a:rPr lang="ru-RU" sz="48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от 649 </a:t>
            </a: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199 </a:t>
            </a:r>
            <a:r>
              <a:rPr lang="ru-RU" sz="48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состоящих </a:t>
            </a:r>
          </a:p>
          <a:p>
            <a:pPr indent="712788" defTabSz="1043056">
              <a:spcBef>
                <a:spcPct val="0"/>
              </a:spcBef>
            </a:pPr>
            <a:r>
              <a:rPr lang="ru-RU" sz="48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на учете ФЛ</a:t>
            </a:r>
          </a:p>
          <a:p>
            <a:pPr defTabSz="1043056">
              <a:spcBef>
                <a:spcPct val="0"/>
              </a:spcBef>
            </a:pPr>
            <a:r>
              <a:rPr lang="ru-RU" sz="48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                 </a:t>
            </a: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9912" y="3075806"/>
            <a:ext cx="914400" cy="36004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40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75856" y="3075806"/>
            <a:ext cx="1634480" cy="4572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                 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4800" b="1" dirty="0" smtClean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4800" b="1" dirty="0" smtClean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48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72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   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72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      </a:t>
            </a:r>
            <a:r>
              <a:rPr lang="ru-RU" sz="96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11 615 </a:t>
            </a:r>
            <a:r>
              <a:rPr lang="ru-RU" sz="96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ИП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               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72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72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       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или</a:t>
            </a:r>
            <a:r>
              <a:rPr kumimoji="0" lang="ru-RU" sz="72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ru-RU" sz="72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88</a:t>
            </a:r>
            <a:r>
              <a:rPr kumimoji="0" lang="ru-RU" sz="72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,6% 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от 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13 105 </a:t>
            </a:r>
            <a:r>
              <a:rPr kumimoji="0" lang="ru-RU" sz="4800" b="1" i="0" u="none" strike="noStrike" kern="1200" cap="none" spc="0" normalizeH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состоящих на учете</a:t>
            </a: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72200" y="3075806"/>
            <a:ext cx="1562472" cy="432048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5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516216" y="3075806"/>
            <a:ext cx="986408" cy="45720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7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         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72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72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72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72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3 846 </a:t>
            </a:r>
            <a:r>
              <a:rPr kumimoji="0" lang="ru-RU" sz="9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ЮЛ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b="1" dirty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</a:t>
            </a: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          </a:t>
            </a:r>
          </a:p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       или</a:t>
            </a:r>
            <a:r>
              <a:rPr lang="ru-RU" sz="72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 48,2 % 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от </a:t>
            </a: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7 977 </a:t>
            </a: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состоящих </a:t>
            </a:r>
          </a:p>
          <a:p>
            <a:pPr marR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4800" b="1" dirty="0" smtClean="0">
                <a:solidFill>
                  <a:srgbClr val="005AA9"/>
                </a:solidFill>
                <a:latin typeface="+mj-lt"/>
                <a:ea typeface="+mj-ea"/>
                <a:cs typeface="+mj-cs"/>
              </a:rPr>
              <a:t>на учете </a:t>
            </a: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3157579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31590"/>
            <a:ext cx="8640960" cy="1080120"/>
          </a:xfrm>
        </p:spPr>
        <p:txBody>
          <a:bodyPr/>
          <a:lstStyle/>
          <a:p>
            <a:pPr algn="just"/>
            <a:r>
              <a:rPr lang="ru-RU" sz="2000" b="0" dirty="0" smtClean="0"/>
              <a:t/>
            </a:r>
            <a:br>
              <a:rPr lang="ru-RU" sz="2000" b="0" dirty="0" smtClean="0"/>
            </a:br>
            <a:endParaRPr lang="ru-RU" sz="2000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67494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>
              <a:solidFill>
                <a:srgbClr val="C00000"/>
              </a:solidFill>
            </a:endParaRPr>
          </a:p>
          <a:p>
            <a:pPr algn="just"/>
            <a:endParaRPr lang="ru-RU" sz="2400" dirty="0">
              <a:solidFill>
                <a:srgbClr val="C00000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608" y="3219822"/>
            <a:ext cx="914400" cy="288032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9912" y="3075806"/>
            <a:ext cx="914400" cy="36004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40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72200" y="3075806"/>
            <a:ext cx="1562472" cy="432048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5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C:\Users\8900-00-644\Desktop\доклад к 27.08.2021\Безымянный-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7494"/>
            <a:ext cx="806489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033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31590"/>
            <a:ext cx="8640960" cy="1080120"/>
          </a:xfrm>
        </p:spPr>
        <p:txBody>
          <a:bodyPr/>
          <a:lstStyle/>
          <a:p>
            <a:pPr algn="just"/>
            <a:r>
              <a:rPr lang="ru-RU" sz="2000" b="0" dirty="0" smtClean="0"/>
              <a:t/>
            </a:r>
            <a:br>
              <a:rPr lang="ru-RU" sz="2000" b="0" dirty="0" smtClean="0"/>
            </a:br>
            <a:endParaRPr lang="ru-RU" sz="2000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67494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>
              <a:solidFill>
                <a:srgbClr val="C00000"/>
              </a:solidFill>
            </a:endParaRPr>
          </a:p>
          <a:p>
            <a:pPr algn="just"/>
            <a:endParaRPr lang="ru-RU" sz="2400" dirty="0">
              <a:solidFill>
                <a:srgbClr val="C00000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608" y="3219822"/>
            <a:ext cx="914400" cy="288032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9912" y="3075806"/>
            <a:ext cx="914400" cy="36004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40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72200" y="3075806"/>
            <a:ext cx="1562472" cy="432048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5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C:\Users\8900-00-644\Desktop\доклад к 27.08.2021\Безымянный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7493"/>
            <a:ext cx="8197931" cy="4600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18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31590"/>
            <a:ext cx="8640960" cy="1080120"/>
          </a:xfrm>
        </p:spPr>
        <p:txBody>
          <a:bodyPr/>
          <a:lstStyle/>
          <a:p>
            <a:pPr algn="just"/>
            <a:r>
              <a:rPr lang="ru-RU" sz="2000" b="0" dirty="0" smtClean="0"/>
              <a:t/>
            </a:r>
            <a:br>
              <a:rPr lang="ru-RU" sz="2000" b="0" dirty="0" smtClean="0"/>
            </a:br>
            <a:endParaRPr lang="ru-RU" sz="2000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67494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>
              <a:solidFill>
                <a:srgbClr val="C00000"/>
              </a:solidFill>
            </a:endParaRPr>
          </a:p>
          <a:p>
            <a:pPr algn="just"/>
            <a:endParaRPr lang="ru-RU" sz="2400" dirty="0">
              <a:solidFill>
                <a:srgbClr val="C00000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608" y="3219822"/>
            <a:ext cx="914400" cy="288032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9912" y="3075806"/>
            <a:ext cx="914400" cy="36004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40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72200" y="3075806"/>
            <a:ext cx="1562472" cy="432048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5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C:\Users\8900-00-644\Desktop\доклад к 27.08.2021\Безымянный-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85812"/>
            <a:ext cx="807679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4151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31590"/>
            <a:ext cx="8640960" cy="1080120"/>
          </a:xfrm>
        </p:spPr>
        <p:txBody>
          <a:bodyPr/>
          <a:lstStyle/>
          <a:p>
            <a:pPr algn="just"/>
            <a:r>
              <a:rPr lang="ru-RU" sz="2000" b="0" dirty="0" smtClean="0"/>
              <a:t/>
            </a:r>
            <a:br>
              <a:rPr lang="ru-RU" sz="2000" b="0" dirty="0" smtClean="0"/>
            </a:br>
            <a:endParaRPr lang="ru-RU" sz="2000" b="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971600" y="267494"/>
            <a:ext cx="727280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400" dirty="0" smtClean="0">
              <a:solidFill>
                <a:srgbClr val="C00000"/>
              </a:solidFill>
            </a:endParaRPr>
          </a:p>
          <a:p>
            <a:pPr algn="just"/>
            <a:endParaRPr lang="ru-RU" sz="2400" dirty="0">
              <a:solidFill>
                <a:srgbClr val="C00000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  <a:p>
            <a:pPr algn="just"/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3608" y="3219822"/>
            <a:ext cx="914400" cy="288032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2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779912" y="3075806"/>
            <a:ext cx="914400" cy="360040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40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372200" y="3075806"/>
            <a:ext cx="1562472" cy="432048"/>
          </a:xfrm>
          <a:prstGeom prst="rect">
            <a:avLst/>
          </a:prstGeom>
        </p:spPr>
        <p:txBody>
          <a:bodyPr vert="horz" wrap="none" lIns="104306" tIns="52153" rIns="104306" bIns="52153" rtlCol="0" anchor="ctr">
            <a:normAutofit fontScale="55000" lnSpcReduction="20000"/>
          </a:bodyPr>
          <a:lstStyle/>
          <a:p>
            <a:pPr marL="0" marR="0" indent="0" algn="l" defTabSz="1043056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4800" b="1" i="0" u="none" strike="noStrike" kern="1200" cap="none" spc="0" normalizeH="0" baseline="0" noProof="0" dirty="0" smtClean="0">
              <a:ln>
                <a:noFill/>
              </a:ln>
              <a:solidFill>
                <a:srgbClr val="005AA9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9" name="Picture 3" descr="C:\Users\8900-00-644\Desktop\доклад к 27.08.2021\Безымянный-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267494"/>
            <a:ext cx="8187422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41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16-9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Present_FNS2012_16-9</Template>
  <TotalTime>2405</TotalTime>
  <Words>74</Words>
  <Application>Microsoft Office PowerPoint</Application>
  <PresentationFormat>Экран (16:9)</PresentationFormat>
  <Paragraphs>57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Present_FNS2012_16-9</vt:lpstr>
      <vt:lpstr> </vt:lpstr>
      <vt:lpstr> </vt:lpstr>
      <vt:lpstr> </vt:lpstr>
      <vt:lpstr> </vt:lpstr>
      <vt:lpstr> </vt:lpstr>
    </vt:vector>
  </TitlesOfParts>
  <Company>UFNS YANAO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Викторовна Селютина</dc:creator>
  <cp:lastModifiedBy>Корсикова Ариадна Юрьевна</cp:lastModifiedBy>
  <cp:revision>366</cp:revision>
  <cp:lastPrinted>2020-09-10T07:35:04Z</cp:lastPrinted>
  <dcterms:created xsi:type="dcterms:W3CDTF">2014-02-17T01:04:07Z</dcterms:created>
  <dcterms:modified xsi:type="dcterms:W3CDTF">2021-08-26T13:50:42Z</dcterms:modified>
</cp:coreProperties>
</file>